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733" r:id="rId3"/>
    <p:sldMasterId id="2147483742" r:id="rId4"/>
  </p:sldMasterIdLst>
  <p:notesMasterIdLst>
    <p:notesMasterId r:id="rId9"/>
  </p:notesMasterIdLst>
  <p:sldIdLst>
    <p:sldId id="256" r:id="rId5"/>
    <p:sldId id="257" r:id="rId6"/>
    <p:sldId id="570" r:id="rId7"/>
    <p:sldId id="63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97EA"/>
    <a:srgbClr val="2691E0"/>
    <a:srgbClr val="EAF2FC"/>
    <a:srgbClr val="E0A818"/>
    <a:srgbClr val="C49411"/>
    <a:srgbClr val="56A3E4"/>
    <a:srgbClr val="60AFF5"/>
    <a:srgbClr val="0088F6"/>
    <a:srgbClr val="05797B"/>
    <a:srgbClr val="C6ECC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078AE0-B63C-0D49-8FD6-0191137AB4BB}" v="100" dt="2024-12-08T22:57:09.9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110"/>
  </p:normalViewPr>
  <p:slideViewPr>
    <p:cSldViewPr snapToGrid="0">
      <p:cViewPr>
        <p:scale>
          <a:sx n="103" d="100"/>
          <a:sy n="103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ang, Yongjian (FT RPD SSP DOS-DE)" userId="e75aa12a-07d9-4c5b-ba44-75acc764f1a3" providerId="ADAL" clId="{72078AE0-B63C-0D49-8FD6-0191137AB4BB}"/>
    <pc:docChg chg="undo redo custSel addSld delSld modSld sldOrd">
      <pc:chgData name="Tang, Yongjian (FT RPD SSP DOS-DE)" userId="e75aa12a-07d9-4c5b-ba44-75acc764f1a3" providerId="ADAL" clId="{72078AE0-B63C-0D49-8FD6-0191137AB4BB}" dt="2024-12-08T23:14:04.914" v="7023" actId="207"/>
      <pc:docMkLst>
        <pc:docMk/>
      </pc:docMkLst>
      <pc:sldChg chg="addSp delSp modSp new mod">
        <pc:chgData name="Tang, Yongjian (FT RPD SSP DOS-DE)" userId="e75aa12a-07d9-4c5b-ba44-75acc764f1a3" providerId="ADAL" clId="{72078AE0-B63C-0D49-8FD6-0191137AB4BB}" dt="2024-12-04T08:26:10.883" v="3167" actId="478"/>
        <pc:sldMkLst>
          <pc:docMk/>
          <pc:sldMk cId="715428966" sldId="257"/>
        </pc:sldMkLst>
        <pc:spChg chg="add mod">
          <ac:chgData name="Tang, Yongjian (FT RPD SSP DOS-DE)" userId="e75aa12a-07d9-4c5b-ba44-75acc764f1a3" providerId="ADAL" clId="{72078AE0-B63C-0D49-8FD6-0191137AB4BB}" dt="2024-12-03T17:18:24.797" v="961" actId="207"/>
          <ac:spMkLst>
            <pc:docMk/>
            <pc:sldMk cId="715428966" sldId="257"/>
            <ac:spMk id="7" creationId="{6AAD9FB9-408D-EE0A-8849-E8C5889FE858}"/>
          </ac:spMkLst>
        </pc:spChg>
        <pc:spChg chg="add mod">
          <ac:chgData name="Tang, Yongjian (FT RPD SSP DOS-DE)" userId="e75aa12a-07d9-4c5b-ba44-75acc764f1a3" providerId="ADAL" clId="{72078AE0-B63C-0D49-8FD6-0191137AB4BB}" dt="2024-12-03T17:17:13.027" v="945" actId="1035"/>
          <ac:spMkLst>
            <pc:docMk/>
            <pc:sldMk cId="715428966" sldId="257"/>
            <ac:spMk id="11" creationId="{896D474D-EEEC-7A36-F765-E61AF9695EA0}"/>
          </ac:spMkLst>
        </pc:spChg>
        <pc:spChg chg="add mod">
          <ac:chgData name="Tang, Yongjian (FT RPD SSP DOS-DE)" userId="e75aa12a-07d9-4c5b-ba44-75acc764f1a3" providerId="ADAL" clId="{72078AE0-B63C-0D49-8FD6-0191137AB4BB}" dt="2024-12-03T17:18:18.493" v="960" actId="207"/>
          <ac:spMkLst>
            <pc:docMk/>
            <pc:sldMk cId="715428966" sldId="257"/>
            <ac:spMk id="13" creationId="{DC1AE790-9792-E407-C7D0-11348521C9B7}"/>
          </ac:spMkLst>
        </pc:spChg>
        <pc:spChg chg="add mod">
          <ac:chgData name="Tang, Yongjian (FT RPD SSP DOS-DE)" userId="e75aa12a-07d9-4c5b-ba44-75acc764f1a3" providerId="ADAL" clId="{72078AE0-B63C-0D49-8FD6-0191137AB4BB}" dt="2024-12-03T17:18:30.291" v="962" actId="207"/>
          <ac:spMkLst>
            <pc:docMk/>
            <pc:sldMk cId="715428966" sldId="257"/>
            <ac:spMk id="15" creationId="{74F8D660-6826-8F12-700F-19D710F45268}"/>
          </ac:spMkLst>
        </pc:spChg>
        <pc:spChg chg="add mod">
          <ac:chgData name="Tang, Yongjian (FT RPD SSP DOS-DE)" userId="e75aa12a-07d9-4c5b-ba44-75acc764f1a3" providerId="ADAL" clId="{72078AE0-B63C-0D49-8FD6-0191137AB4BB}" dt="2024-12-03T17:17:13.027" v="945" actId="1035"/>
          <ac:spMkLst>
            <pc:docMk/>
            <pc:sldMk cId="715428966" sldId="257"/>
            <ac:spMk id="16" creationId="{D93C0CA5-8310-E551-D021-35AD6B533092}"/>
          </ac:spMkLst>
        </pc:spChg>
        <pc:spChg chg="add mod">
          <ac:chgData name="Tang, Yongjian (FT RPD SSP DOS-DE)" userId="e75aa12a-07d9-4c5b-ba44-75acc764f1a3" providerId="ADAL" clId="{72078AE0-B63C-0D49-8FD6-0191137AB4BB}" dt="2024-12-03T17:17:02.859" v="928" actId="14100"/>
          <ac:spMkLst>
            <pc:docMk/>
            <pc:sldMk cId="715428966" sldId="257"/>
            <ac:spMk id="17" creationId="{48BC6EDC-9B69-EAE9-A53D-027433C4683E}"/>
          </ac:spMkLst>
        </pc:spChg>
        <pc:spChg chg="add mod">
          <ac:chgData name="Tang, Yongjian (FT RPD SSP DOS-DE)" userId="e75aa12a-07d9-4c5b-ba44-75acc764f1a3" providerId="ADAL" clId="{72078AE0-B63C-0D49-8FD6-0191137AB4BB}" dt="2024-12-03T17:05:08.549" v="809" actId="1076"/>
          <ac:spMkLst>
            <pc:docMk/>
            <pc:sldMk cId="715428966" sldId="257"/>
            <ac:spMk id="18" creationId="{F81E5F76-397B-01DC-9ACE-AB141D7887D9}"/>
          </ac:spMkLst>
        </pc:spChg>
        <pc:spChg chg="add mod">
          <ac:chgData name="Tang, Yongjian (FT RPD SSP DOS-DE)" userId="e75aa12a-07d9-4c5b-ba44-75acc764f1a3" providerId="ADAL" clId="{72078AE0-B63C-0D49-8FD6-0191137AB4BB}" dt="2024-12-03T17:05:08.549" v="809" actId="1076"/>
          <ac:spMkLst>
            <pc:docMk/>
            <pc:sldMk cId="715428966" sldId="257"/>
            <ac:spMk id="19" creationId="{7F63314F-22F5-DFBC-1AFC-C769844D1AD9}"/>
          </ac:spMkLst>
        </pc:spChg>
        <pc:spChg chg="add mod">
          <ac:chgData name="Tang, Yongjian (FT RPD SSP DOS-DE)" userId="e75aa12a-07d9-4c5b-ba44-75acc764f1a3" providerId="ADAL" clId="{72078AE0-B63C-0D49-8FD6-0191137AB4BB}" dt="2024-12-03T17:17:13.027" v="945" actId="1035"/>
          <ac:spMkLst>
            <pc:docMk/>
            <pc:sldMk cId="715428966" sldId="257"/>
            <ac:spMk id="20" creationId="{3068EFE5-22F7-5C5B-D2EA-C4E0A00C6E24}"/>
          </ac:spMkLst>
        </pc:spChg>
        <pc:spChg chg="add mod">
          <ac:chgData name="Tang, Yongjian (FT RPD SSP DOS-DE)" userId="e75aa12a-07d9-4c5b-ba44-75acc764f1a3" providerId="ADAL" clId="{72078AE0-B63C-0D49-8FD6-0191137AB4BB}" dt="2024-12-03T17:11:57.108" v="906" actId="1038"/>
          <ac:spMkLst>
            <pc:docMk/>
            <pc:sldMk cId="715428966" sldId="257"/>
            <ac:spMk id="21" creationId="{D52E7532-5A83-3A73-FCC3-B90E77544B2A}"/>
          </ac:spMkLst>
        </pc:spChg>
        <pc:spChg chg="add mod">
          <ac:chgData name="Tang, Yongjian (FT RPD SSP DOS-DE)" userId="e75aa12a-07d9-4c5b-ba44-75acc764f1a3" providerId="ADAL" clId="{72078AE0-B63C-0D49-8FD6-0191137AB4BB}" dt="2024-12-03T17:05:08.549" v="809" actId="1076"/>
          <ac:spMkLst>
            <pc:docMk/>
            <pc:sldMk cId="715428966" sldId="257"/>
            <ac:spMk id="22" creationId="{97FFDCF2-17FA-402E-E221-03F4D8831E69}"/>
          </ac:spMkLst>
        </pc:spChg>
        <pc:spChg chg="add mod">
          <ac:chgData name="Tang, Yongjian (FT RPD SSP DOS-DE)" userId="e75aa12a-07d9-4c5b-ba44-75acc764f1a3" providerId="ADAL" clId="{72078AE0-B63C-0D49-8FD6-0191137AB4BB}" dt="2024-12-03T17:15:29.728" v="917" actId="1036"/>
          <ac:spMkLst>
            <pc:docMk/>
            <pc:sldMk cId="715428966" sldId="257"/>
            <ac:spMk id="25" creationId="{A29CF9BB-E294-677F-64E9-12CAB7CADBC1}"/>
          </ac:spMkLst>
        </pc:spChg>
        <pc:spChg chg="add mod">
          <ac:chgData name="Tang, Yongjian (FT RPD SSP DOS-DE)" userId="e75aa12a-07d9-4c5b-ba44-75acc764f1a3" providerId="ADAL" clId="{72078AE0-B63C-0D49-8FD6-0191137AB4BB}" dt="2024-12-03T17:05:08.549" v="809" actId="1076"/>
          <ac:spMkLst>
            <pc:docMk/>
            <pc:sldMk cId="715428966" sldId="257"/>
            <ac:spMk id="27" creationId="{5A263490-B0B8-E5E3-1754-CFDD615DDCDD}"/>
          </ac:spMkLst>
        </pc:spChg>
        <pc:spChg chg="add mod">
          <ac:chgData name="Tang, Yongjian (FT RPD SSP DOS-DE)" userId="e75aa12a-07d9-4c5b-ba44-75acc764f1a3" providerId="ADAL" clId="{72078AE0-B63C-0D49-8FD6-0191137AB4BB}" dt="2024-12-03T17:05:08.549" v="809" actId="1076"/>
          <ac:spMkLst>
            <pc:docMk/>
            <pc:sldMk cId="715428966" sldId="257"/>
            <ac:spMk id="29" creationId="{7397CBDD-E9E0-9F2D-3CDE-B8000A989609}"/>
          </ac:spMkLst>
        </pc:spChg>
        <pc:spChg chg="add mod">
          <ac:chgData name="Tang, Yongjian (FT RPD SSP DOS-DE)" userId="e75aa12a-07d9-4c5b-ba44-75acc764f1a3" providerId="ADAL" clId="{72078AE0-B63C-0D49-8FD6-0191137AB4BB}" dt="2024-12-03T17:23:06.649" v="1132" actId="1037"/>
          <ac:spMkLst>
            <pc:docMk/>
            <pc:sldMk cId="715428966" sldId="257"/>
            <ac:spMk id="34" creationId="{C9A2882F-7E0F-9798-43B9-C8808E95A318}"/>
          </ac:spMkLst>
        </pc:spChg>
        <pc:cxnChg chg="add mod">
          <ac:chgData name="Tang, Yongjian (FT RPD SSP DOS-DE)" userId="e75aa12a-07d9-4c5b-ba44-75acc764f1a3" providerId="ADAL" clId="{72078AE0-B63C-0D49-8FD6-0191137AB4BB}" dt="2024-12-03T17:24:06.381" v="1146" actId="1036"/>
          <ac:cxnSpMkLst>
            <pc:docMk/>
            <pc:sldMk cId="715428966" sldId="257"/>
            <ac:cxnSpMk id="32" creationId="{713EB871-D171-B91E-80F5-E770E7C5321A}"/>
          </ac:cxnSpMkLst>
        </pc:cxnChg>
      </pc:sldChg>
      <pc:sldChg chg="new del">
        <pc:chgData name="Tang, Yongjian (FT RPD SSP DOS-DE)" userId="e75aa12a-07d9-4c5b-ba44-75acc764f1a3" providerId="ADAL" clId="{72078AE0-B63C-0D49-8FD6-0191137AB4BB}" dt="2024-12-03T20:05:37.343" v="3019" actId="2696"/>
        <pc:sldMkLst>
          <pc:docMk/>
          <pc:sldMk cId="3400593920" sldId="258"/>
        </pc:sldMkLst>
      </pc:sldChg>
      <pc:sldChg chg="new del">
        <pc:chgData name="Tang, Yongjian (FT RPD SSP DOS-DE)" userId="e75aa12a-07d9-4c5b-ba44-75acc764f1a3" providerId="ADAL" clId="{72078AE0-B63C-0D49-8FD6-0191137AB4BB}" dt="2024-12-03T20:05:38.062" v="3020" actId="2696"/>
        <pc:sldMkLst>
          <pc:docMk/>
          <pc:sldMk cId="3505620873" sldId="259"/>
        </pc:sldMkLst>
      </pc:sldChg>
      <pc:sldChg chg="add del ord">
        <pc:chgData name="Tang, Yongjian (FT RPD SSP DOS-DE)" userId="e75aa12a-07d9-4c5b-ba44-75acc764f1a3" providerId="ADAL" clId="{72078AE0-B63C-0D49-8FD6-0191137AB4BB}" dt="2024-12-03T20:04:38.541" v="2981" actId="2696"/>
        <pc:sldMkLst>
          <pc:docMk/>
          <pc:sldMk cId="4172064049" sldId="510"/>
        </pc:sldMkLst>
      </pc:sldChg>
      <pc:sldChg chg="addSp delSp modSp add del mod">
        <pc:chgData name="Tang, Yongjian (FT RPD SSP DOS-DE)" userId="e75aa12a-07d9-4c5b-ba44-75acc764f1a3" providerId="ADAL" clId="{72078AE0-B63C-0D49-8FD6-0191137AB4BB}" dt="2024-12-08T21:44:13.143" v="3807" actId="1038"/>
        <pc:sldMkLst>
          <pc:docMk/>
          <pc:sldMk cId="3326951865" sldId="570"/>
        </pc:sldMkLst>
        <pc:spChg chg="add del mod">
          <ac:chgData name="Tang, Yongjian (FT RPD SSP DOS-DE)" userId="e75aa12a-07d9-4c5b-ba44-75acc764f1a3" providerId="ADAL" clId="{72078AE0-B63C-0D49-8FD6-0191137AB4BB}" dt="2024-12-08T21:42:24.075" v="3710" actId="478"/>
          <ac:spMkLst>
            <pc:docMk/>
            <pc:sldMk cId="3326951865" sldId="570"/>
            <ac:spMk id="2" creationId="{1F093567-49CD-5B9C-48D8-D5C2ECB9CF10}"/>
          </ac:spMkLst>
        </pc:spChg>
        <pc:spChg chg="add mod">
          <ac:chgData name="Tang, Yongjian (FT RPD SSP DOS-DE)" userId="e75aa12a-07d9-4c5b-ba44-75acc764f1a3" providerId="ADAL" clId="{72078AE0-B63C-0D49-8FD6-0191137AB4BB}" dt="2024-12-08T21:43:41.391" v="3805" actId="207"/>
          <ac:spMkLst>
            <pc:docMk/>
            <pc:sldMk cId="3326951865" sldId="570"/>
            <ac:spMk id="3" creationId="{5133AAD7-6599-63A9-029B-7B975F265034}"/>
          </ac:spMkLst>
        </pc:spChg>
        <pc:spChg chg="mod">
          <ac:chgData name="Tang, Yongjian (FT RPD SSP DOS-DE)" userId="e75aa12a-07d9-4c5b-ba44-75acc764f1a3" providerId="ADAL" clId="{72078AE0-B63C-0D49-8FD6-0191137AB4BB}" dt="2024-12-08T21:26:03.156" v="3519" actId="13926"/>
          <ac:spMkLst>
            <pc:docMk/>
            <pc:sldMk cId="3326951865" sldId="570"/>
            <ac:spMk id="6" creationId="{A17699B5-0302-7E80-4D15-7783D033ABF8}"/>
          </ac:spMkLst>
        </pc:spChg>
        <pc:spChg chg="mod">
          <ac:chgData name="Tang, Yongjian (FT RPD SSP DOS-DE)" userId="e75aa12a-07d9-4c5b-ba44-75acc764f1a3" providerId="ADAL" clId="{72078AE0-B63C-0D49-8FD6-0191137AB4BB}" dt="2024-12-08T21:22:33.537" v="3495" actId="207"/>
          <ac:spMkLst>
            <pc:docMk/>
            <pc:sldMk cId="3326951865" sldId="570"/>
            <ac:spMk id="9" creationId="{68B55418-4C4C-FEE9-BF1F-C2A6CFE32948}"/>
          </ac:spMkLst>
        </pc:spChg>
        <pc:spChg chg="mod">
          <ac:chgData name="Tang, Yongjian (FT RPD SSP DOS-DE)" userId="e75aa12a-07d9-4c5b-ba44-75acc764f1a3" providerId="ADAL" clId="{72078AE0-B63C-0D49-8FD6-0191137AB4BB}" dt="2024-12-08T21:23:13.206" v="3499" actId="207"/>
          <ac:spMkLst>
            <pc:docMk/>
            <pc:sldMk cId="3326951865" sldId="570"/>
            <ac:spMk id="16" creationId="{53369EAC-56BB-5D1E-DFA6-EB13B0A44D24}"/>
          </ac:spMkLst>
        </pc:spChg>
        <pc:spChg chg="mod">
          <ac:chgData name="Tang, Yongjian (FT RPD SSP DOS-DE)" userId="e75aa12a-07d9-4c5b-ba44-75acc764f1a3" providerId="ADAL" clId="{72078AE0-B63C-0D49-8FD6-0191137AB4BB}" dt="2024-12-08T21:26:23.502" v="3523" actId="13926"/>
          <ac:spMkLst>
            <pc:docMk/>
            <pc:sldMk cId="3326951865" sldId="570"/>
            <ac:spMk id="19" creationId="{AA9B6FA6-B0E6-0623-12F3-6AB4ED1CBE2D}"/>
          </ac:spMkLst>
        </pc:spChg>
        <pc:spChg chg="add del mod">
          <ac:chgData name="Tang, Yongjian (FT RPD SSP DOS-DE)" userId="e75aa12a-07d9-4c5b-ba44-75acc764f1a3" providerId="ADAL" clId="{72078AE0-B63C-0D49-8FD6-0191137AB4BB}" dt="2024-12-08T21:26:26.539" v="3524" actId="13926"/>
          <ac:spMkLst>
            <pc:docMk/>
            <pc:sldMk cId="3326951865" sldId="570"/>
            <ac:spMk id="20" creationId="{18CF9B04-44F9-561A-3958-36487CD9D980}"/>
          </ac:spMkLst>
        </pc:spChg>
        <pc:spChg chg="mod">
          <ac:chgData name="Tang, Yongjian (FT RPD SSP DOS-DE)" userId="e75aa12a-07d9-4c5b-ba44-75acc764f1a3" providerId="ADAL" clId="{72078AE0-B63C-0D49-8FD6-0191137AB4BB}" dt="2024-12-04T08:17:13.617" v="3155" actId="1037"/>
          <ac:spMkLst>
            <pc:docMk/>
            <pc:sldMk cId="3326951865" sldId="570"/>
            <ac:spMk id="22" creationId="{20138FF9-AF0C-68D2-1E31-3BB0DD0399D4}"/>
          </ac:spMkLst>
        </pc:spChg>
        <pc:spChg chg="add mod">
          <ac:chgData name="Tang, Yongjian (FT RPD SSP DOS-DE)" userId="e75aa12a-07d9-4c5b-ba44-75acc764f1a3" providerId="ADAL" clId="{72078AE0-B63C-0D49-8FD6-0191137AB4BB}" dt="2024-12-08T21:22:33.537" v="3495" actId="207"/>
          <ac:spMkLst>
            <pc:docMk/>
            <pc:sldMk cId="3326951865" sldId="570"/>
            <ac:spMk id="29" creationId="{8C6B2F79-FC37-1F05-7636-67D0555BAA83}"/>
          </ac:spMkLst>
        </pc:spChg>
        <pc:spChg chg="mod">
          <ac:chgData name="Tang, Yongjian (FT RPD SSP DOS-DE)" userId="e75aa12a-07d9-4c5b-ba44-75acc764f1a3" providerId="ADAL" clId="{72078AE0-B63C-0D49-8FD6-0191137AB4BB}" dt="2024-12-08T21:22:33.537" v="3495" actId="207"/>
          <ac:spMkLst>
            <pc:docMk/>
            <pc:sldMk cId="3326951865" sldId="570"/>
            <ac:spMk id="33" creationId="{7B83C64A-5142-966E-2054-B3AD3311444A}"/>
          </ac:spMkLst>
        </pc:spChg>
        <pc:spChg chg="mod">
          <ac:chgData name="Tang, Yongjian (FT RPD SSP DOS-DE)" userId="e75aa12a-07d9-4c5b-ba44-75acc764f1a3" providerId="ADAL" clId="{72078AE0-B63C-0D49-8FD6-0191137AB4BB}" dt="2024-12-08T21:16:53.513" v="3237" actId="207"/>
          <ac:spMkLst>
            <pc:docMk/>
            <pc:sldMk cId="3326951865" sldId="570"/>
            <ac:spMk id="34" creationId="{8A122DD0-FA4B-9652-6F42-E34C0FCA7A81}"/>
          </ac:spMkLst>
        </pc:spChg>
        <pc:spChg chg="mod">
          <ac:chgData name="Tang, Yongjian (FT RPD SSP DOS-DE)" userId="e75aa12a-07d9-4c5b-ba44-75acc764f1a3" providerId="ADAL" clId="{72078AE0-B63C-0D49-8FD6-0191137AB4BB}" dt="2024-12-04T08:17:13.617" v="3155" actId="1037"/>
          <ac:spMkLst>
            <pc:docMk/>
            <pc:sldMk cId="3326951865" sldId="570"/>
            <ac:spMk id="37" creationId="{37FC0FBF-DF40-0B82-AF12-1E452986C456}"/>
          </ac:spMkLst>
        </pc:spChg>
        <pc:spChg chg="add mod">
          <ac:chgData name="Tang, Yongjian (FT RPD SSP DOS-DE)" userId="e75aa12a-07d9-4c5b-ba44-75acc764f1a3" providerId="ADAL" clId="{72078AE0-B63C-0D49-8FD6-0191137AB4BB}" dt="2024-12-08T21:22:33.537" v="3495" actId="207"/>
          <ac:spMkLst>
            <pc:docMk/>
            <pc:sldMk cId="3326951865" sldId="570"/>
            <ac:spMk id="38" creationId="{80A5D6CD-8B5D-79EA-B839-E1987A9124FE}"/>
          </ac:spMkLst>
        </pc:spChg>
        <pc:spChg chg="mod">
          <ac:chgData name="Tang, Yongjian (FT RPD SSP DOS-DE)" userId="e75aa12a-07d9-4c5b-ba44-75acc764f1a3" providerId="ADAL" clId="{72078AE0-B63C-0D49-8FD6-0191137AB4BB}" dt="2024-12-08T21:26:30.068" v="3525" actId="13926"/>
          <ac:spMkLst>
            <pc:docMk/>
            <pc:sldMk cId="3326951865" sldId="570"/>
            <ac:spMk id="39" creationId="{30D24AAC-67FE-1451-51EC-FFD2C5FAA469}"/>
          </ac:spMkLst>
        </pc:spChg>
        <pc:spChg chg="add mod">
          <ac:chgData name="Tang, Yongjian (FT RPD SSP DOS-DE)" userId="e75aa12a-07d9-4c5b-ba44-75acc764f1a3" providerId="ADAL" clId="{72078AE0-B63C-0D49-8FD6-0191137AB4BB}" dt="2024-12-04T08:17:13.617" v="3155" actId="1037"/>
          <ac:spMkLst>
            <pc:docMk/>
            <pc:sldMk cId="3326951865" sldId="570"/>
            <ac:spMk id="43" creationId="{BEBBD5B6-37F9-2F47-119B-4AC0FF6FC56C}"/>
          </ac:spMkLst>
        </pc:spChg>
        <pc:spChg chg="add mod">
          <ac:chgData name="Tang, Yongjian (FT RPD SSP DOS-DE)" userId="e75aa12a-07d9-4c5b-ba44-75acc764f1a3" providerId="ADAL" clId="{72078AE0-B63C-0D49-8FD6-0191137AB4BB}" dt="2024-12-04T08:17:13.617" v="3155" actId="1037"/>
          <ac:spMkLst>
            <pc:docMk/>
            <pc:sldMk cId="3326951865" sldId="570"/>
            <ac:spMk id="44" creationId="{79F6C66B-598E-04C0-6D44-35F4FC12AFC8}"/>
          </ac:spMkLst>
        </pc:spChg>
        <pc:spChg chg="add mod">
          <ac:chgData name="Tang, Yongjian (FT RPD SSP DOS-DE)" userId="e75aa12a-07d9-4c5b-ba44-75acc764f1a3" providerId="ADAL" clId="{72078AE0-B63C-0D49-8FD6-0191137AB4BB}" dt="2024-12-08T21:19:38.132" v="3253" actId="207"/>
          <ac:spMkLst>
            <pc:docMk/>
            <pc:sldMk cId="3326951865" sldId="570"/>
            <ac:spMk id="45" creationId="{7E500C1E-A642-BBDE-0E3B-3D1F10D42E40}"/>
          </ac:spMkLst>
        </pc:spChg>
        <pc:spChg chg="mod">
          <ac:chgData name="Tang, Yongjian (FT RPD SSP DOS-DE)" userId="e75aa12a-07d9-4c5b-ba44-75acc764f1a3" providerId="ADAL" clId="{72078AE0-B63C-0D49-8FD6-0191137AB4BB}" dt="2024-12-08T21:22:33.537" v="3495" actId="207"/>
          <ac:spMkLst>
            <pc:docMk/>
            <pc:sldMk cId="3326951865" sldId="570"/>
            <ac:spMk id="46" creationId="{4EEFDD19-2289-4E28-6332-73B85D2A3A6D}"/>
          </ac:spMkLst>
        </pc:spChg>
        <pc:spChg chg="mod">
          <ac:chgData name="Tang, Yongjian (FT RPD SSP DOS-DE)" userId="e75aa12a-07d9-4c5b-ba44-75acc764f1a3" providerId="ADAL" clId="{72078AE0-B63C-0D49-8FD6-0191137AB4BB}" dt="2024-12-08T21:18:15.781" v="3240" actId="207"/>
          <ac:spMkLst>
            <pc:docMk/>
            <pc:sldMk cId="3326951865" sldId="570"/>
            <ac:spMk id="47" creationId="{33E810BF-AFCA-8117-EFB3-98F271D2BDC8}"/>
          </ac:spMkLst>
        </pc:spChg>
        <pc:spChg chg="mod">
          <ac:chgData name="Tang, Yongjian (FT RPD SSP DOS-DE)" userId="e75aa12a-07d9-4c5b-ba44-75acc764f1a3" providerId="ADAL" clId="{72078AE0-B63C-0D49-8FD6-0191137AB4BB}" dt="2024-12-08T21:26:35.856" v="3526" actId="13926"/>
          <ac:spMkLst>
            <pc:docMk/>
            <pc:sldMk cId="3326951865" sldId="570"/>
            <ac:spMk id="48" creationId="{B5CD2600-22A0-611D-F71F-F7A6205BACC5}"/>
          </ac:spMkLst>
        </pc:spChg>
        <pc:spChg chg="add mod">
          <ac:chgData name="Tang, Yongjian (FT RPD SSP DOS-DE)" userId="e75aa12a-07d9-4c5b-ba44-75acc764f1a3" providerId="ADAL" clId="{72078AE0-B63C-0D49-8FD6-0191137AB4BB}" dt="2024-12-08T21:19:38.132" v="3253" actId="207"/>
          <ac:spMkLst>
            <pc:docMk/>
            <pc:sldMk cId="3326951865" sldId="570"/>
            <ac:spMk id="49" creationId="{A159C976-1188-5D78-D485-09B1379F3CD6}"/>
          </ac:spMkLst>
        </pc:spChg>
        <pc:spChg chg="add mod">
          <ac:chgData name="Tang, Yongjian (FT RPD SSP DOS-DE)" userId="e75aa12a-07d9-4c5b-ba44-75acc764f1a3" providerId="ADAL" clId="{72078AE0-B63C-0D49-8FD6-0191137AB4BB}" dt="2024-12-08T21:27:12.623" v="3530" actId="207"/>
          <ac:spMkLst>
            <pc:docMk/>
            <pc:sldMk cId="3326951865" sldId="570"/>
            <ac:spMk id="50" creationId="{20F659B8-F229-8207-5AFB-25F24BF5BA3B}"/>
          </ac:spMkLst>
        </pc:spChg>
        <pc:spChg chg="add mod">
          <ac:chgData name="Tang, Yongjian (FT RPD SSP DOS-DE)" userId="e75aa12a-07d9-4c5b-ba44-75acc764f1a3" providerId="ADAL" clId="{72078AE0-B63C-0D49-8FD6-0191137AB4BB}" dt="2024-12-08T21:27:09.182" v="3529" actId="207"/>
          <ac:spMkLst>
            <pc:docMk/>
            <pc:sldMk cId="3326951865" sldId="570"/>
            <ac:spMk id="51" creationId="{28F7C9F2-EBC2-591D-CDA7-CC7E139651F1}"/>
          </ac:spMkLst>
        </pc:spChg>
        <pc:spChg chg="add del mod">
          <ac:chgData name="Tang, Yongjian (FT RPD SSP DOS-DE)" userId="e75aa12a-07d9-4c5b-ba44-75acc764f1a3" providerId="ADAL" clId="{72078AE0-B63C-0D49-8FD6-0191137AB4BB}" dt="2024-12-08T21:42:21.523" v="3709" actId="478"/>
          <ac:spMkLst>
            <pc:docMk/>
            <pc:sldMk cId="3326951865" sldId="570"/>
            <ac:spMk id="54" creationId="{A4B46752-4D15-D536-8AAD-845F52A09869}"/>
          </ac:spMkLst>
        </pc:spChg>
        <pc:spChg chg="add mod">
          <ac:chgData name="Tang, Yongjian (FT RPD SSP DOS-DE)" userId="e75aa12a-07d9-4c5b-ba44-75acc764f1a3" providerId="ADAL" clId="{72078AE0-B63C-0D49-8FD6-0191137AB4BB}" dt="2024-12-03T19:50:34.557" v="2730"/>
          <ac:spMkLst>
            <pc:docMk/>
            <pc:sldMk cId="3326951865" sldId="570"/>
            <ac:spMk id="56" creationId="{0EA9F69F-1A4E-4440-7F9D-9875A5D9BCC4}"/>
          </ac:spMkLst>
        </pc:spChg>
        <pc:spChg chg="add mod">
          <ac:chgData name="Tang, Yongjian (FT RPD SSP DOS-DE)" userId="e75aa12a-07d9-4c5b-ba44-75acc764f1a3" providerId="ADAL" clId="{72078AE0-B63C-0D49-8FD6-0191137AB4BB}" dt="2024-12-08T21:19:17.840" v="3249" actId="207"/>
          <ac:spMkLst>
            <pc:docMk/>
            <pc:sldMk cId="3326951865" sldId="570"/>
            <ac:spMk id="57" creationId="{74F189AC-B053-BB8D-4AE2-E5E473114E91}"/>
          </ac:spMkLst>
        </pc:spChg>
        <pc:spChg chg="add mod">
          <ac:chgData name="Tang, Yongjian (FT RPD SSP DOS-DE)" userId="e75aa12a-07d9-4c5b-ba44-75acc764f1a3" providerId="ADAL" clId="{72078AE0-B63C-0D49-8FD6-0191137AB4BB}" dt="2024-12-08T21:27:05.928" v="3528" actId="207"/>
          <ac:spMkLst>
            <pc:docMk/>
            <pc:sldMk cId="3326951865" sldId="570"/>
            <ac:spMk id="58" creationId="{9196FC45-A8E1-B501-0D20-C2B11B8ED298}"/>
          </ac:spMkLst>
        </pc:spChg>
        <pc:spChg chg="add mod">
          <ac:chgData name="Tang, Yongjian (FT RPD SSP DOS-DE)" userId="e75aa12a-07d9-4c5b-ba44-75acc764f1a3" providerId="ADAL" clId="{72078AE0-B63C-0D49-8FD6-0191137AB4BB}" dt="2024-12-08T21:19:17.840" v="3249" actId="207"/>
          <ac:spMkLst>
            <pc:docMk/>
            <pc:sldMk cId="3326951865" sldId="570"/>
            <ac:spMk id="59" creationId="{ED652F90-01FE-9077-5DB6-069201390F64}"/>
          </ac:spMkLst>
        </pc:spChg>
        <pc:spChg chg="add mod">
          <ac:chgData name="Tang, Yongjian (FT RPD SSP DOS-DE)" userId="e75aa12a-07d9-4c5b-ba44-75acc764f1a3" providerId="ADAL" clId="{72078AE0-B63C-0D49-8FD6-0191137AB4BB}" dt="2024-12-08T21:44:13.143" v="3807" actId="1038"/>
          <ac:spMkLst>
            <pc:docMk/>
            <pc:sldMk cId="3326951865" sldId="570"/>
            <ac:spMk id="60" creationId="{FE2B96C4-FE2B-7DED-CBC8-F037807C898B}"/>
          </ac:spMkLst>
        </pc:spChg>
        <pc:spChg chg="add mod">
          <ac:chgData name="Tang, Yongjian (FT RPD SSP DOS-DE)" userId="e75aa12a-07d9-4c5b-ba44-75acc764f1a3" providerId="ADAL" clId="{72078AE0-B63C-0D49-8FD6-0191137AB4BB}" dt="2024-12-08T21:44:09.169" v="3806" actId="1037"/>
          <ac:spMkLst>
            <pc:docMk/>
            <pc:sldMk cId="3326951865" sldId="570"/>
            <ac:spMk id="61" creationId="{E0DAF819-BC85-D5A2-531C-97395155F56C}"/>
          </ac:spMkLst>
        </pc:spChg>
        <pc:spChg chg="add mod">
          <ac:chgData name="Tang, Yongjian (FT RPD SSP DOS-DE)" userId="e75aa12a-07d9-4c5b-ba44-75acc764f1a3" providerId="ADAL" clId="{72078AE0-B63C-0D49-8FD6-0191137AB4BB}" dt="2024-12-08T21:18:07.712" v="3239" actId="207"/>
          <ac:spMkLst>
            <pc:docMk/>
            <pc:sldMk cId="3326951865" sldId="570"/>
            <ac:spMk id="62" creationId="{28F715E5-ABA9-C6BF-A54D-524A85DD4126}"/>
          </ac:spMkLst>
        </pc:spChg>
        <pc:cxnChg chg="mod">
          <ac:chgData name="Tang, Yongjian (FT RPD SSP DOS-DE)" userId="e75aa12a-07d9-4c5b-ba44-75acc764f1a3" providerId="ADAL" clId="{72078AE0-B63C-0D49-8FD6-0191137AB4BB}" dt="2024-12-08T21:20:28.885" v="3257" actId="692"/>
          <ac:cxnSpMkLst>
            <pc:docMk/>
            <pc:sldMk cId="3326951865" sldId="570"/>
            <ac:cxnSpMk id="11" creationId="{4D328642-B47C-4ABF-3103-701EAEA620FC}"/>
          </ac:cxnSpMkLst>
        </pc:cxnChg>
        <pc:cxnChg chg="mod">
          <ac:chgData name="Tang, Yongjian (FT RPD SSP DOS-DE)" userId="e75aa12a-07d9-4c5b-ba44-75acc764f1a3" providerId="ADAL" clId="{72078AE0-B63C-0D49-8FD6-0191137AB4BB}" dt="2024-12-04T08:17:13.617" v="3155" actId="1037"/>
          <ac:cxnSpMkLst>
            <pc:docMk/>
            <pc:sldMk cId="3326951865" sldId="570"/>
            <ac:cxnSpMk id="21" creationId="{9A71BE82-2C5D-E275-EA8E-387F8C660F0E}"/>
          </ac:cxnSpMkLst>
        </pc:cxnChg>
        <pc:cxnChg chg="add mod">
          <ac:chgData name="Tang, Yongjian (FT RPD SSP DOS-DE)" userId="e75aa12a-07d9-4c5b-ba44-75acc764f1a3" providerId="ADAL" clId="{72078AE0-B63C-0D49-8FD6-0191137AB4BB}" dt="2024-12-04T08:17:13.617" v="3155" actId="1037"/>
          <ac:cxnSpMkLst>
            <pc:docMk/>
            <pc:sldMk cId="3326951865" sldId="570"/>
            <ac:cxnSpMk id="40" creationId="{4576CD85-E1BB-BE8A-A077-D55FBB785989}"/>
          </ac:cxnSpMkLst>
        </pc:cxnChg>
      </pc:sldChg>
      <pc:sldChg chg="addSp delSp modSp add del mod setBg">
        <pc:chgData name="Tang, Yongjian (FT RPD SSP DOS-DE)" userId="e75aa12a-07d9-4c5b-ba44-75acc764f1a3" providerId="ADAL" clId="{72078AE0-B63C-0D49-8FD6-0191137AB4BB}" dt="2024-12-08T23:14:04.914" v="7023" actId="207"/>
        <pc:sldMkLst>
          <pc:docMk/>
          <pc:sldMk cId="2859658342" sldId="639"/>
        </pc:sldMkLst>
        <pc:spChg chg="add del mod">
          <ac:chgData name="Tang, Yongjian (FT RPD SSP DOS-DE)" userId="e75aa12a-07d9-4c5b-ba44-75acc764f1a3" providerId="ADAL" clId="{72078AE0-B63C-0D49-8FD6-0191137AB4BB}" dt="2024-12-08T22:03:00.426" v="4490" actId="478"/>
          <ac:spMkLst>
            <pc:docMk/>
            <pc:sldMk cId="2859658342" sldId="639"/>
            <ac:spMk id="2" creationId="{C710A043-FAFB-CE18-7485-B6B8C9C36FF4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3" creationId="{8AF07D40-30CC-C66E-E7BE-8F0B5B24D7FF}"/>
          </ac:spMkLst>
        </pc:spChg>
        <pc:spChg chg="add del mod">
          <ac:chgData name="Tang, Yongjian (FT RPD SSP DOS-DE)" userId="e75aa12a-07d9-4c5b-ba44-75acc764f1a3" providerId="ADAL" clId="{72078AE0-B63C-0D49-8FD6-0191137AB4BB}" dt="2024-12-08T22:55:41.980" v="6636" actId="1076"/>
          <ac:spMkLst>
            <pc:docMk/>
            <pc:sldMk cId="2859658342" sldId="639"/>
            <ac:spMk id="4" creationId="{6A203BA0-39ED-1630-71D0-A1C99BA9152D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5" creationId="{BECDC218-469D-BEA0-2DCA-D527BD39F7A1}"/>
          </ac:spMkLst>
        </pc:spChg>
        <pc:spChg chg="mod">
          <ac:chgData name="Tang, Yongjian (FT RPD SSP DOS-DE)" userId="e75aa12a-07d9-4c5b-ba44-75acc764f1a3" providerId="ADAL" clId="{72078AE0-B63C-0D49-8FD6-0191137AB4BB}" dt="2024-12-08T23:14:04.914" v="7023" actId="207"/>
          <ac:spMkLst>
            <pc:docMk/>
            <pc:sldMk cId="2859658342" sldId="639"/>
            <ac:spMk id="6" creationId="{6D0F8390-931B-32C2-8E89-CB55CDE09BF8}"/>
          </ac:spMkLst>
        </pc:spChg>
        <pc:spChg chg="mod">
          <ac:chgData name="Tang, Yongjian (FT RPD SSP DOS-DE)" userId="e75aa12a-07d9-4c5b-ba44-75acc764f1a3" providerId="ADAL" clId="{72078AE0-B63C-0D49-8FD6-0191137AB4BB}" dt="2024-12-08T23:00:19.591" v="6806" actId="1037"/>
          <ac:spMkLst>
            <pc:docMk/>
            <pc:sldMk cId="2859658342" sldId="639"/>
            <ac:spMk id="7" creationId="{5913AE26-EF66-9C97-9FAC-0AA548DF394A}"/>
          </ac:spMkLst>
        </pc:spChg>
        <pc:spChg chg="mod">
          <ac:chgData name="Tang, Yongjian (FT RPD SSP DOS-DE)" userId="e75aa12a-07d9-4c5b-ba44-75acc764f1a3" providerId="ADAL" clId="{72078AE0-B63C-0D49-8FD6-0191137AB4BB}" dt="2024-12-08T23:00:26.465" v="6807" actId="14100"/>
          <ac:spMkLst>
            <pc:docMk/>
            <pc:sldMk cId="2859658342" sldId="639"/>
            <ac:spMk id="8" creationId="{01CF6AFF-14F2-7DE3-CFE0-B6E7F58EE403}"/>
          </ac:spMkLst>
        </pc:spChg>
        <pc:spChg chg="mod">
          <ac:chgData name="Tang, Yongjian (FT RPD SSP DOS-DE)" userId="e75aa12a-07d9-4c5b-ba44-75acc764f1a3" providerId="ADAL" clId="{72078AE0-B63C-0D49-8FD6-0191137AB4BB}" dt="2024-12-08T23:00:34.764" v="6812" actId="1037"/>
          <ac:spMkLst>
            <pc:docMk/>
            <pc:sldMk cId="2859658342" sldId="639"/>
            <ac:spMk id="9" creationId="{B3A68A63-D32A-2B03-E60F-C2871F19611E}"/>
          </ac:spMkLst>
        </pc:spChg>
        <pc:spChg chg="mod">
          <ac:chgData name="Tang, Yongjian (FT RPD SSP DOS-DE)" userId="e75aa12a-07d9-4c5b-ba44-75acc764f1a3" providerId="ADAL" clId="{72078AE0-B63C-0D49-8FD6-0191137AB4BB}" dt="2024-12-08T23:05:00.082" v="6920" actId="14861"/>
          <ac:spMkLst>
            <pc:docMk/>
            <pc:sldMk cId="2859658342" sldId="639"/>
            <ac:spMk id="10" creationId="{2F09D3E6-B23D-6E5E-6F86-3776141DC169}"/>
          </ac:spMkLst>
        </pc:spChg>
        <pc:spChg chg="mod">
          <ac:chgData name="Tang, Yongjian (FT RPD SSP DOS-DE)" userId="e75aa12a-07d9-4c5b-ba44-75acc764f1a3" providerId="ADAL" clId="{72078AE0-B63C-0D49-8FD6-0191137AB4BB}" dt="2024-12-08T21:51:39.430" v="3808" actId="1076"/>
          <ac:spMkLst>
            <pc:docMk/>
            <pc:sldMk cId="2859658342" sldId="639"/>
            <ac:spMk id="11" creationId="{72FEAD61-247A-1053-A098-FA2E88E9EBC6}"/>
          </ac:spMkLst>
        </pc:spChg>
        <pc:spChg chg="mod">
          <ac:chgData name="Tang, Yongjian (FT RPD SSP DOS-DE)" userId="e75aa12a-07d9-4c5b-ba44-75acc764f1a3" providerId="ADAL" clId="{72078AE0-B63C-0D49-8FD6-0191137AB4BB}" dt="2024-12-08T22:58:51.384" v="6715" actId="1035"/>
          <ac:spMkLst>
            <pc:docMk/>
            <pc:sldMk cId="2859658342" sldId="639"/>
            <ac:spMk id="12" creationId="{A9796F78-348E-5126-5845-D337A9C0E250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13" creationId="{A9A674C3-DE0D-11B7-6D4F-7293FA817634}"/>
          </ac:spMkLst>
        </pc:spChg>
        <pc:spChg chg="mod">
          <ac:chgData name="Tang, Yongjian (FT RPD SSP DOS-DE)" userId="e75aa12a-07d9-4c5b-ba44-75acc764f1a3" providerId="ADAL" clId="{72078AE0-B63C-0D49-8FD6-0191137AB4BB}" dt="2024-12-08T22:58:45.346" v="6711" actId="14100"/>
          <ac:spMkLst>
            <pc:docMk/>
            <pc:sldMk cId="2859658342" sldId="639"/>
            <ac:spMk id="14" creationId="{6861E4E7-0DD6-9BED-0F34-40C7B03E4AAC}"/>
          </ac:spMkLst>
        </pc:spChg>
        <pc:spChg chg="mod">
          <ac:chgData name="Tang, Yongjian (FT RPD SSP DOS-DE)" userId="e75aa12a-07d9-4c5b-ba44-75acc764f1a3" providerId="ADAL" clId="{72078AE0-B63C-0D49-8FD6-0191137AB4BB}" dt="2024-12-08T23:00:52.031" v="6816" actId="1037"/>
          <ac:spMkLst>
            <pc:docMk/>
            <pc:sldMk cId="2859658342" sldId="639"/>
            <ac:spMk id="15" creationId="{48AEA87A-41B5-5F85-465F-A5EBFBAB3848}"/>
          </ac:spMkLst>
        </pc:spChg>
        <pc:spChg chg="mod">
          <ac:chgData name="Tang, Yongjian (FT RPD SSP DOS-DE)" userId="e75aa12a-07d9-4c5b-ba44-75acc764f1a3" providerId="ADAL" clId="{72078AE0-B63C-0D49-8FD6-0191137AB4BB}" dt="2024-12-08T22:12:21.148" v="5576" actId="207"/>
          <ac:spMkLst>
            <pc:docMk/>
            <pc:sldMk cId="2859658342" sldId="639"/>
            <ac:spMk id="16" creationId="{0A17CF82-B82B-396F-4CB6-59FB8041C48A}"/>
          </ac:spMkLst>
        </pc:spChg>
        <pc:spChg chg="mod">
          <ac:chgData name="Tang, Yongjian (FT RPD SSP DOS-DE)" userId="e75aa12a-07d9-4c5b-ba44-75acc764f1a3" providerId="ADAL" clId="{72078AE0-B63C-0D49-8FD6-0191137AB4BB}" dt="2024-12-08T22:25:30.763" v="5877" actId="207"/>
          <ac:spMkLst>
            <pc:docMk/>
            <pc:sldMk cId="2859658342" sldId="639"/>
            <ac:spMk id="17" creationId="{A524F169-8ED5-37E4-44F1-FD2B44126A14}"/>
          </ac:spMkLst>
        </pc:spChg>
        <pc:spChg chg="mod">
          <ac:chgData name="Tang, Yongjian (FT RPD SSP DOS-DE)" userId="e75aa12a-07d9-4c5b-ba44-75acc764f1a3" providerId="ADAL" clId="{72078AE0-B63C-0D49-8FD6-0191137AB4BB}" dt="2024-12-08T22:23:50.511" v="5813" actId="207"/>
          <ac:spMkLst>
            <pc:docMk/>
            <pc:sldMk cId="2859658342" sldId="639"/>
            <ac:spMk id="18" creationId="{4C5B6C95-1558-10C0-32E4-E8441AA68CCE}"/>
          </ac:spMkLst>
        </pc:spChg>
        <pc:spChg chg="mod">
          <ac:chgData name="Tang, Yongjian (FT RPD SSP DOS-DE)" userId="e75aa12a-07d9-4c5b-ba44-75acc764f1a3" providerId="ADAL" clId="{72078AE0-B63C-0D49-8FD6-0191137AB4BB}" dt="2024-12-08T23:08:10.500" v="7022" actId="207"/>
          <ac:spMkLst>
            <pc:docMk/>
            <pc:sldMk cId="2859658342" sldId="639"/>
            <ac:spMk id="19" creationId="{A45AAA4D-D407-16D9-8E7B-1DBFEE171518}"/>
          </ac:spMkLst>
        </pc:spChg>
        <pc:spChg chg="mod">
          <ac:chgData name="Tang, Yongjian (FT RPD SSP DOS-DE)" userId="e75aa12a-07d9-4c5b-ba44-75acc764f1a3" providerId="ADAL" clId="{72078AE0-B63C-0D49-8FD6-0191137AB4BB}" dt="2024-12-08T23:08:10.500" v="7022" actId="207"/>
          <ac:spMkLst>
            <pc:docMk/>
            <pc:sldMk cId="2859658342" sldId="639"/>
            <ac:spMk id="20" creationId="{AEF49909-FEBD-055D-D4DF-DB51D52F612A}"/>
          </ac:spMkLst>
        </pc:spChg>
        <pc:spChg chg="mod">
          <ac:chgData name="Tang, Yongjian (FT RPD SSP DOS-DE)" userId="e75aa12a-07d9-4c5b-ba44-75acc764f1a3" providerId="ADAL" clId="{72078AE0-B63C-0D49-8FD6-0191137AB4BB}" dt="2024-12-08T23:00:19.591" v="6806" actId="1037"/>
          <ac:spMkLst>
            <pc:docMk/>
            <pc:sldMk cId="2859658342" sldId="639"/>
            <ac:spMk id="21" creationId="{CED25387-9759-A215-810E-E4E9B2E463D0}"/>
          </ac:spMkLst>
        </pc:spChg>
        <pc:spChg chg="del mod">
          <ac:chgData name="Tang, Yongjian (FT RPD SSP DOS-DE)" userId="e75aa12a-07d9-4c5b-ba44-75acc764f1a3" providerId="ADAL" clId="{72078AE0-B63C-0D49-8FD6-0191137AB4BB}" dt="2024-12-08T22:00:39.921" v="3948" actId="478"/>
          <ac:spMkLst>
            <pc:docMk/>
            <pc:sldMk cId="2859658342" sldId="639"/>
            <ac:spMk id="22" creationId="{4B0B2A97-9961-73D5-F398-9D138A188CF6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23" creationId="{B63CF254-5CB7-6AB8-C405-CF0B991BBBBC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24" creationId="{5EB6E867-6B3D-8905-AD4D-E98261C6E50B}"/>
          </ac:spMkLst>
        </pc:spChg>
        <pc:spChg chg="add del mod">
          <ac:chgData name="Tang, Yongjian (FT RPD SSP DOS-DE)" userId="e75aa12a-07d9-4c5b-ba44-75acc764f1a3" providerId="ADAL" clId="{72078AE0-B63C-0D49-8FD6-0191137AB4BB}" dt="2024-12-08T22:20:29.141" v="5766" actId="478"/>
          <ac:spMkLst>
            <pc:docMk/>
            <pc:sldMk cId="2859658342" sldId="639"/>
            <ac:spMk id="25" creationId="{D2255DD8-88E6-5EBB-559E-3C7CF7C5FED8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26" creationId="{139C9CC5-E621-5A0A-3B32-6CD0C8A4EB34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27" creationId="{02B6B17C-8CC4-A124-F942-2D5F162EC8E3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28" creationId="{8826FC9B-D147-1E5A-A74B-4C16EE54D99B}"/>
          </ac:spMkLst>
        </pc:spChg>
        <pc:spChg chg="add mod">
          <ac:chgData name="Tang, Yongjian (FT RPD SSP DOS-DE)" userId="e75aa12a-07d9-4c5b-ba44-75acc764f1a3" providerId="ADAL" clId="{72078AE0-B63C-0D49-8FD6-0191137AB4BB}" dt="2024-12-08T23:08:10.500" v="7022" actId="207"/>
          <ac:spMkLst>
            <pc:docMk/>
            <pc:sldMk cId="2859658342" sldId="639"/>
            <ac:spMk id="29" creationId="{FBFE877C-88EC-B3D8-C9C6-343B1D97B191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30" creationId="{A869E108-A4FB-24A3-6169-A3F6AED5ACF7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31" creationId="{058A00D6-3EBD-9221-A530-155A0DDFE6A3}"/>
          </ac:spMkLst>
        </pc:spChg>
        <pc:spChg chg="add del mod">
          <ac:chgData name="Tang, Yongjian (FT RPD SSP DOS-DE)" userId="e75aa12a-07d9-4c5b-ba44-75acc764f1a3" providerId="ADAL" clId="{72078AE0-B63C-0D49-8FD6-0191137AB4BB}" dt="2024-12-08T22:18:13.063" v="5734" actId="478"/>
          <ac:spMkLst>
            <pc:docMk/>
            <pc:sldMk cId="2859658342" sldId="639"/>
            <ac:spMk id="32" creationId="{81C03958-7AC9-6F48-05E3-3AF8FAC59DBE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33" creationId="{7A1017BF-21AE-7D46-EA1C-91F80649E64B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34" creationId="{BC9A18C9-8C5A-D969-8752-5DDA97709D65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35" creationId="{77FAA0EE-60EF-9763-0469-62A86F7B734C}"/>
          </ac:spMkLst>
        </pc:spChg>
        <pc:spChg chg="add del mod">
          <ac:chgData name="Tang, Yongjian (FT RPD SSP DOS-DE)" userId="e75aa12a-07d9-4c5b-ba44-75acc764f1a3" providerId="ADAL" clId="{72078AE0-B63C-0D49-8FD6-0191137AB4BB}" dt="2024-12-08T22:37:45.248" v="6155" actId="478"/>
          <ac:spMkLst>
            <pc:docMk/>
            <pc:sldMk cId="2859658342" sldId="639"/>
            <ac:spMk id="36" creationId="{736FD510-5A18-CB97-3B24-D83B0FF94738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37" creationId="{CC2ED770-8FF1-5D17-E4A9-026B9D202606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38" creationId="{1B490326-82C5-CE69-9F09-916768F1D988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39" creationId="{7570B6C9-42F2-644F-DCD2-D778B42DAA1B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40" creationId="{5958B24E-51D5-6286-87CD-653D37919C13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41" creationId="{5A5B3C1F-1ECB-DFF3-109F-2241CD59EFFF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42" creationId="{B4F1C437-274A-9BCF-FEDF-7B6E144F8E70}"/>
          </ac:spMkLst>
        </pc:spChg>
        <pc:spChg chg="add mod">
          <ac:chgData name="Tang, Yongjian (FT RPD SSP DOS-DE)" userId="e75aa12a-07d9-4c5b-ba44-75acc764f1a3" providerId="ADAL" clId="{72078AE0-B63C-0D49-8FD6-0191137AB4BB}" dt="2024-12-08T23:04:24.972" v="6889" actId="1076"/>
          <ac:spMkLst>
            <pc:docMk/>
            <pc:sldMk cId="2859658342" sldId="639"/>
            <ac:spMk id="43" creationId="{8BF6B7CD-BD88-0531-66E3-F0655C27B1B6}"/>
          </ac:spMkLst>
        </pc:spChg>
        <pc:spChg chg="add mod">
          <ac:chgData name="Tang, Yongjian (FT RPD SSP DOS-DE)" userId="e75aa12a-07d9-4c5b-ba44-75acc764f1a3" providerId="ADAL" clId="{72078AE0-B63C-0D49-8FD6-0191137AB4BB}" dt="2024-12-08T22:59:19.093" v="6729" actId="1038"/>
          <ac:spMkLst>
            <pc:docMk/>
            <pc:sldMk cId="2859658342" sldId="639"/>
            <ac:spMk id="44" creationId="{739EEF3B-D5FF-9D8D-9742-EB6EA7EB65E2}"/>
          </ac:spMkLst>
        </pc:spChg>
        <pc:spChg chg="add del mod">
          <ac:chgData name="Tang, Yongjian (FT RPD SSP DOS-DE)" userId="e75aa12a-07d9-4c5b-ba44-75acc764f1a3" providerId="ADAL" clId="{72078AE0-B63C-0D49-8FD6-0191137AB4BB}" dt="2024-12-08T22:48:42.490" v="6395" actId="478"/>
          <ac:spMkLst>
            <pc:docMk/>
            <pc:sldMk cId="2859658342" sldId="639"/>
            <ac:spMk id="45" creationId="{2EBD3069-AF9D-5A5F-F41B-C7D8E69F5E11}"/>
          </ac:spMkLst>
        </pc:spChg>
        <pc:spChg chg="add mod">
          <ac:chgData name="Tang, Yongjian (FT RPD SSP DOS-DE)" userId="e75aa12a-07d9-4c5b-ba44-75acc764f1a3" providerId="ADAL" clId="{72078AE0-B63C-0D49-8FD6-0191137AB4BB}" dt="2024-12-08T22:58:11.409" v="6698" actId="1036"/>
          <ac:spMkLst>
            <pc:docMk/>
            <pc:sldMk cId="2859658342" sldId="639"/>
            <ac:spMk id="47" creationId="{CF209852-F43B-F1BD-18BC-AA0D3AF81CEB}"/>
          </ac:spMkLst>
        </pc:spChg>
        <pc:spChg chg="add del mod">
          <ac:chgData name="Tang, Yongjian (FT RPD SSP DOS-DE)" userId="e75aa12a-07d9-4c5b-ba44-75acc764f1a3" providerId="ADAL" clId="{72078AE0-B63C-0D49-8FD6-0191137AB4BB}" dt="2024-12-08T22:48:50.132" v="6398" actId="478"/>
          <ac:spMkLst>
            <pc:docMk/>
            <pc:sldMk cId="2859658342" sldId="639"/>
            <ac:spMk id="48" creationId="{2B5B71BA-8498-C079-D744-52477D1839F0}"/>
          </ac:spMkLst>
        </pc:spChg>
        <pc:spChg chg="add mod">
          <ac:chgData name="Tang, Yongjian (FT RPD SSP DOS-DE)" userId="e75aa12a-07d9-4c5b-ba44-75acc764f1a3" providerId="ADAL" clId="{72078AE0-B63C-0D49-8FD6-0191137AB4BB}" dt="2024-12-08T22:58:11.409" v="6698" actId="1036"/>
          <ac:spMkLst>
            <pc:docMk/>
            <pc:sldMk cId="2859658342" sldId="639"/>
            <ac:spMk id="49" creationId="{2A3A9F60-6792-161F-EED2-34907305D138}"/>
          </ac:spMkLst>
        </pc:spChg>
        <pc:spChg chg="add del mod">
          <ac:chgData name="Tang, Yongjian (FT RPD SSP DOS-DE)" userId="e75aa12a-07d9-4c5b-ba44-75acc764f1a3" providerId="ADAL" clId="{72078AE0-B63C-0D49-8FD6-0191137AB4BB}" dt="2024-12-08T22:49:10.339" v="6404" actId="478"/>
          <ac:spMkLst>
            <pc:docMk/>
            <pc:sldMk cId="2859658342" sldId="639"/>
            <ac:spMk id="50" creationId="{64D0E7DA-E430-7221-F453-87F7C0ABD0FA}"/>
          </ac:spMkLst>
        </pc:spChg>
        <pc:spChg chg="add mod">
          <ac:chgData name="Tang, Yongjian (FT RPD SSP DOS-DE)" userId="e75aa12a-07d9-4c5b-ba44-75acc764f1a3" providerId="ADAL" clId="{72078AE0-B63C-0D49-8FD6-0191137AB4BB}" dt="2024-12-08T22:59:28.518" v="6742" actId="1037"/>
          <ac:spMkLst>
            <pc:docMk/>
            <pc:sldMk cId="2859658342" sldId="639"/>
            <ac:spMk id="51" creationId="{BB532868-AFD0-ED33-59B3-387428608274}"/>
          </ac:spMkLst>
        </pc:spChg>
        <pc:spChg chg="add del mod">
          <ac:chgData name="Tang, Yongjian (FT RPD SSP DOS-DE)" userId="e75aa12a-07d9-4c5b-ba44-75acc764f1a3" providerId="ADAL" clId="{72078AE0-B63C-0D49-8FD6-0191137AB4BB}" dt="2024-12-08T22:49:15.039" v="6406" actId="478"/>
          <ac:spMkLst>
            <pc:docMk/>
            <pc:sldMk cId="2859658342" sldId="639"/>
            <ac:spMk id="52" creationId="{499806BF-736F-B7ED-8DF2-4B2D713FA2B4}"/>
          </ac:spMkLst>
        </pc:spChg>
        <pc:spChg chg="add mod">
          <ac:chgData name="Tang, Yongjian (FT RPD SSP DOS-DE)" userId="e75aa12a-07d9-4c5b-ba44-75acc764f1a3" providerId="ADAL" clId="{72078AE0-B63C-0D49-8FD6-0191137AB4BB}" dt="2024-12-08T22:59:28.518" v="6742" actId="1037"/>
          <ac:spMkLst>
            <pc:docMk/>
            <pc:sldMk cId="2859658342" sldId="639"/>
            <ac:spMk id="53" creationId="{5062AAC6-FD65-90C2-2C1E-8DCCD0AC15B6}"/>
          </ac:spMkLst>
        </pc:spChg>
        <pc:spChg chg="add mod">
          <ac:chgData name="Tang, Yongjian (FT RPD SSP DOS-DE)" userId="e75aa12a-07d9-4c5b-ba44-75acc764f1a3" providerId="ADAL" clId="{72078AE0-B63C-0D49-8FD6-0191137AB4BB}" dt="2024-12-08T22:58:11.409" v="6698" actId="1036"/>
          <ac:spMkLst>
            <pc:docMk/>
            <pc:sldMk cId="2859658342" sldId="639"/>
            <ac:spMk id="54" creationId="{51E0D6F0-B0A2-4CCB-31BE-8F63EE0BCCEB}"/>
          </ac:spMkLst>
        </pc:spChg>
        <pc:spChg chg="add mod">
          <ac:chgData name="Tang, Yongjian (FT RPD SSP DOS-DE)" userId="e75aa12a-07d9-4c5b-ba44-75acc764f1a3" providerId="ADAL" clId="{72078AE0-B63C-0D49-8FD6-0191137AB4BB}" dt="2024-12-08T22:58:11.409" v="6698" actId="1036"/>
          <ac:spMkLst>
            <pc:docMk/>
            <pc:sldMk cId="2859658342" sldId="639"/>
            <ac:spMk id="55" creationId="{56FBC8AD-B3C1-D743-194D-3D76BB0413CE}"/>
          </ac:spMkLst>
        </pc:spChg>
        <pc:spChg chg="add mod">
          <ac:chgData name="Tang, Yongjian (FT RPD SSP DOS-DE)" userId="e75aa12a-07d9-4c5b-ba44-75acc764f1a3" providerId="ADAL" clId="{72078AE0-B63C-0D49-8FD6-0191137AB4BB}" dt="2024-12-08T22:58:11.409" v="6698" actId="1036"/>
          <ac:spMkLst>
            <pc:docMk/>
            <pc:sldMk cId="2859658342" sldId="639"/>
            <ac:spMk id="56" creationId="{28CBA7E2-2D94-8D54-6B26-436A2C6FB32F}"/>
          </ac:spMkLst>
        </pc:spChg>
        <pc:spChg chg="add mod">
          <ac:chgData name="Tang, Yongjian (FT RPD SSP DOS-DE)" userId="e75aa12a-07d9-4c5b-ba44-75acc764f1a3" providerId="ADAL" clId="{72078AE0-B63C-0D49-8FD6-0191137AB4BB}" dt="2024-12-08T22:59:28.518" v="6742" actId="1037"/>
          <ac:spMkLst>
            <pc:docMk/>
            <pc:sldMk cId="2859658342" sldId="639"/>
            <ac:spMk id="57" creationId="{ECAE968A-B87A-966D-C531-D074D7011F12}"/>
          </ac:spMkLst>
        </pc:spChg>
        <pc:spChg chg="add mod">
          <ac:chgData name="Tang, Yongjian (FT RPD SSP DOS-DE)" userId="e75aa12a-07d9-4c5b-ba44-75acc764f1a3" providerId="ADAL" clId="{72078AE0-B63C-0D49-8FD6-0191137AB4BB}" dt="2024-12-08T22:59:28.518" v="6742" actId="1037"/>
          <ac:spMkLst>
            <pc:docMk/>
            <pc:sldMk cId="2859658342" sldId="639"/>
            <ac:spMk id="58" creationId="{4B5A2A07-8BA2-3D5D-156B-324159A9630F}"/>
          </ac:spMkLst>
        </pc:spChg>
        <pc:spChg chg="add mod">
          <ac:chgData name="Tang, Yongjian (FT RPD SSP DOS-DE)" userId="e75aa12a-07d9-4c5b-ba44-75acc764f1a3" providerId="ADAL" clId="{72078AE0-B63C-0D49-8FD6-0191137AB4BB}" dt="2024-12-08T22:58:11.409" v="6698" actId="1036"/>
          <ac:spMkLst>
            <pc:docMk/>
            <pc:sldMk cId="2859658342" sldId="639"/>
            <ac:spMk id="59" creationId="{9F991DCA-2B53-949A-C75B-4B70E032FD50}"/>
          </ac:spMkLst>
        </pc:spChg>
        <pc:spChg chg="add mod">
          <ac:chgData name="Tang, Yongjian (FT RPD SSP DOS-DE)" userId="e75aa12a-07d9-4c5b-ba44-75acc764f1a3" providerId="ADAL" clId="{72078AE0-B63C-0D49-8FD6-0191137AB4BB}" dt="2024-12-08T22:56:49.506" v="6648"/>
          <ac:spMkLst>
            <pc:docMk/>
            <pc:sldMk cId="2859658342" sldId="639"/>
            <ac:spMk id="60" creationId="{EBE83638-41B7-B9FB-83ED-B37840D97384}"/>
          </ac:spMkLst>
        </pc:spChg>
        <pc:spChg chg="add mod">
          <ac:chgData name="Tang, Yongjian (FT RPD SSP DOS-DE)" userId="e75aa12a-07d9-4c5b-ba44-75acc764f1a3" providerId="ADAL" clId="{72078AE0-B63C-0D49-8FD6-0191137AB4BB}" dt="2024-12-08T23:05:27.014" v="7002" actId="207"/>
          <ac:spMkLst>
            <pc:docMk/>
            <pc:sldMk cId="2859658342" sldId="639"/>
            <ac:spMk id="61" creationId="{337AC176-A801-92B0-8824-36B37FA439F3}"/>
          </ac:spMkLst>
        </pc:spChg>
        <pc:spChg chg="add mod">
          <ac:chgData name="Tang, Yongjian (FT RPD SSP DOS-DE)" userId="e75aa12a-07d9-4c5b-ba44-75acc764f1a3" providerId="ADAL" clId="{72078AE0-B63C-0D49-8FD6-0191137AB4BB}" dt="2024-12-08T23:06:51.091" v="7020" actId="14100"/>
          <ac:spMkLst>
            <pc:docMk/>
            <pc:sldMk cId="2859658342" sldId="639"/>
            <ac:spMk id="62" creationId="{884A617A-EB15-DE0F-448D-A159F9A567A8}"/>
          </ac:spMkLst>
        </pc:spChg>
      </pc:sldChg>
      <pc:sldChg chg="delSp new del mod">
        <pc:chgData name="Tang, Yongjian (FT RPD SSP DOS-DE)" userId="e75aa12a-07d9-4c5b-ba44-75acc764f1a3" providerId="ADAL" clId="{72078AE0-B63C-0D49-8FD6-0191137AB4BB}" dt="2024-12-04T08:26:24.059" v="3168" actId="2696"/>
        <pc:sldMkLst>
          <pc:docMk/>
          <pc:sldMk cId="628587031" sldId="640"/>
        </pc:sldMkLst>
      </pc:sldChg>
      <pc:sldChg chg="addSp modSp add del mod ord">
        <pc:chgData name="Tang, Yongjian (FT RPD SSP DOS-DE)" userId="e75aa12a-07d9-4c5b-ba44-75acc764f1a3" providerId="ADAL" clId="{72078AE0-B63C-0D49-8FD6-0191137AB4BB}" dt="2024-12-03T20:04:51.224" v="2984" actId="2696"/>
        <pc:sldMkLst>
          <pc:docMk/>
          <pc:sldMk cId="218904682" sldId="1217"/>
        </pc:sldMkLst>
      </pc:sldChg>
      <pc:sldChg chg="add del ord">
        <pc:chgData name="Tang, Yongjian (FT RPD SSP DOS-DE)" userId="e75aa12a-07d9-4c5b-ba44-75acc764f1a3" providerId="ADAL" clId="{72078AE0-B63C-0D49-8FD6-0191137AB4BB}" dt="2024-12-03T20:04:38.545" v="2982" actId="2696"/>
        <pc:sldMkLst>
          <pc:docMk/>
          <pc:sldMk cId="1346934582" sldId="1218"/>
        </pc:sldMkLst>
      </pc:sldChg>
      <pc:sldChg chg="new del">
        <pc:chgData name="Tang, Yongjian (FT RPD SSP DOS-DE)" userId="e75aa12a-07d9-4c5b-ba44-75acc764f1a3" providerId="ADAL" clId="{72078AE0-B63C-0D49-8FD6-0191137AB4BB}" dt="2024-12-03T20:04:44.486" v="2983" actId="2696"/>
        <pc:sldMkLst>
          <pc:docMk/>
          <pc:sldMk cId="1983473676" sldId="121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62CB17-9479-0B4C-8D91-10D4A6CE3926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2903F-01BF-D144-BA3A-E3D24F091E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087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2903F-01BF-D144-BA3A-E3D24F091E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974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2903F-01BF-D144-BA3A-E3D24F091ED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75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339E8-7D80-9B32-B59D-6B76556E4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11332-D34F-5DCC-2E18-47750A7D45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678D17-0267-6A2C-B1EB-15948F4BB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B3E4B-EEE9-AEAA-8387-61BD6C92D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67BA62-C3F2-F0AF-478A-CA4FB2D9D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495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00FE6-6DEF-77B1-E367-17A4A34E4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808DC0-DFBE-B1B9-0538-D3F8784EB1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92F61-E623-5C93-3534-ED684BF39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C0BB69-4252-FDED-FC48-E11F7A1EC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7A829C-2717-AD04-973D-E10FC4086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614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AE0DDC-2145-ABA2-0639-7E049BB10B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6351C2-9CDB-7283-E267-541B30C1A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C9F175-967C-73F5-6CB4-C882B9DC2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3515C-FE27-0D9E-C5D0-E24493BC1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17FB5D-6F07-1FC7-630F-FE297A556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183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670C6E6A-0191-4020-A084-BB23C7AE6B0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540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092D1760-10AA-43FB-AC0B-074FF500719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2356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Deep Blue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BC293230-94BC-41FA-A2D9-E9259B125F8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1952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98273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7234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981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381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8263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E41B75-F58D-E76F-70C3-C979FF243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4B63A1-76FD-0979-54FA-6BE07494C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ED16E-D439-49B3-D5F2-DC8CE5CE4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20E0C5-EEC0-6A9D-4947-313B3143C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74802-4B24-DE30-1591-97FF29025D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56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6487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5847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8310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Transformation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783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132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78377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7258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85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70158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7688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9AF4D-DCCE-7950-521D-09BE04EC9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F161B7-B5B1-5AC9-8DFB-30B380277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3F96E-1971-59BC-2E9C-088FDF329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FA83-BE63-0891-9698-8E5B6882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679F00-A812-DC13-9A94-A1DCFD50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009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8528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1938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iemens Xcelerator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3416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15759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8658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1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902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8340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959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2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524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8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3876677"/>
            <a:ext cx="9286875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9549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B951D-347F-B0B9-7ABC-36B0485F9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B7C84-B606-4634-384E-F77A627DBE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87FF91-C345-2549-5273-8508C8507E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70F2E3-DB86-F837-DEA5-F4D8B057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92B1E-8718-798C-818A-9C88E534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73DC6B-8F92-DCE2-69E3-592559C15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59411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6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000" cy="2769989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3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907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mask&amp;blur Sustainability 40pt (motif 3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Headline of the presentation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9288000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6983F93-FD6F-4DAC-8F23-D4EF00A0420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 bwMode="black">
          <a:xfrm>
            <a:off x="411163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3836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830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964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dark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80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8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6FD70AD7-1356-4F56-BCF5-60206B8893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01820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40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BC751AD9-F368-4030-BEF3-878CBEED0E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9341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Gradient 36pt">
    <p:bg>
      <p:bgPr>
        <a:gradFill flip="none" rotWithShape="1">
          <a:gsLst>
            <a:gs pos="40000">
              <a:schemeClr val="bg2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radient cover">
            <a:extLst>
              <a:ext uri="{FF2B5EF4-FFF2-40B4-BE49-F238E27FC236}">
                <a16:creationId xmlns:a16="http://schemas.microsoft.com/office/drawing/2014/main" id="{0F638833-9358-4A10-8860-60EC0C65D9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502025"/>
            <a:ext cx="12192000" cy="3355975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E4A7839-9F7E-47F2-83BA-F637AE09631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6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8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477328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256000"/>
            <a:ext cx="9288000" cy="911438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8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r>
              <a:rPr lang="en-US" dirty="0"/>
              <a:t>Subhead for headline size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46D369A7-07BD-4B91-9E53-807AAAF0C30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1579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231106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011106"/>
            <a:ext cx="9288000" cy="1156332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6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DC2D4109-C5C2-42BB-B5A0-2F6793388E2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5621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3E7E-D891-4A48-4CAD-5C921704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BD169A-8971-9BBC-98D8-0C51CA65C6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B8B0E-D93D-5FFD-1EBE-F703917F48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88E9B40-EACD-C475-FD53-8B94BFF905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3E25E3-D7FD-CA52-FB53-91F057F6EB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566464-D57A-40FC-1CA9-CFBE0FECB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DB028A-603B-B720-B43C-5C9CA9658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25F6EB-CA51-9BD9-EC52-58007137C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10307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icture light 36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Headline of the presentation">
            <a:extLst>
              <a:ext uri="{FF2B5EF4-FFF2-40B4-BE49-F238E27FC236}">
                <a16:creationId xmlns:a16="http://schemas.microsoft.com/office/drawing/2014/main" id="{8620440E-BF1B-417E-87A5-35990130B3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1" y="3780000"/>
            <a:ext cx="9287638" cy="1661993"/>
          </a:xfrm>
          <a:noFill/>
        </p:spPr>
        <p:txBody>
          <a:bodyPr rIns="0" bIns="0" anchor="t">
            <a:spAutoFit/>
          </a:bodyPr>
          <a:lstStyle>
            <a:lvl1pPr marL="0">
              <a:lnSpc>
                <a:spcPct val="100000"/>
              </a:lnSpc>
              <a:defRPr sz="36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Title chart with picture, </a:t>
            </a:r>
            <a:br>
              <a:rPr lang="en-US" dirty="0"/>
            </a:br>
            <a:r>
              <a:rPr lang="en-US" dirty="0"/>
              <a:t>Arial Regular, 36 </a:t>
            </a:r>
            <a:r>
              <a:rPr lang="en-US" dirty="0" err="1"/>
              <a:t>pt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headline of the presentation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2" y="5441992"/>
            <a:ext cx="9288000" cy="725445"/>
          </a:xfrm>
          <a:prstGeom prst="rect">
            <a:avLst/>
          </a:prstGeom>
        </p:spPr>
        <p:txBody>
          <a:bodyPr lIns="0" tIns="252000">
            <a:noAutofit/>
          </a:bodyPr>
          <a:lstStyle>
            <a:lvl1pPr marL="0" indent="0" algn="l">
              <a:spcAft>
                <a:spcPts val="300"/>
              </a:spcAft>
              <a:buNone/>
              <a:defRPr sz="1400">
                <a:solidFill>
                  <a:schemeClr val="tx2"/>
                </a:solidFill>
              </a:defRPr>
            </a:lvl1pPr>
            <a:lvl2pPr marL="0" indent="0" algn="l">
              <a:spcAft>
                <a:spcPts val="300"/>
              </a:spcAft>
              <a:buNone/>
              <a:defRPr sz="1400"/>
            </a:lvl2pPr>
            <a:lvl3pPr marL="0" indent="0" algn="l">
              <a:spcAft>
                <a:spcPts val="300"/>
              </a:spcAft>
              <a:buNone/>
              <a:defRPr sz="1400"/>
            </a:lvl3pPr>
            <a:lvl4pPr marL="0" indent="0" algn="l">
              <a:buNone/>
              <a:defRPr sz="1400"/>
            </a:lvl4pPr>
            <a:lvl5pPr marL="0" indent="0" algn="l">
              <a:buNone/>
              <a:defRPr sz="1400"/>
            </a:lvl5pPr>
            <a:lvl6pPr marL="0" indent="0" algn="l">
              <a:buNone/>
              <a:defRPr sz="1400"/>
            </a:lvl6pPr>
            <a:lvl7pPr marL="0" indent="0" algn="l">
              <a:buNone/>
              <a:defRPr sz="1400"/>
            </a:lvl7pPr>
            <a:lvl8pPr marL="0" indent="0" algn="l">
              <a:buNone/>
              <a:defRPr sz="1400"/>
            </a:lvl8pPr>
            <a:lvl9pPr marL="0" indent="0" algn="l">
              <a:buNone/>
              <a:defRPr sz="1400"/>
            </a:lvl9pPr>
          </a:lstStyle>
          <a:p>
            <a:pPr lvl="0"/>
            <a:r>
              <a:rPr lang="en-US" dirty="0"/>
              <a:t>Subhead for headline size 36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Picture Placeholder" descr="Title picture – please describe further">
            <a:extLst>
              <a:ext uri="{FF2B5EF4-FFF2-40B4-BE49-F238E27FC236}">
                <a16:creationId xmlns:a16="http://schemas.microsoft.com/office/drawing/2014/main" id="{2FA76E44-9BA3-4B84-98F7-42C18A2A8BA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3502800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Title picture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98AE3DB-A74B-4AD6-A37C-FBCFB647B9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B61796B2-8510-42B4-A5F7-E1FE5FCE45A2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>
          <a:xfrm>
            <a:off x="411162" y="6310800"/>
            <a:ext cx="928800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10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109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2206">
          <p15:clr>
            <a:srgbClr val="65CEFF"/>
          </p15:clr>
        </p15:guide>
        <p15:guide id="5" orient="horz" pos="3885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Yongjian Tang  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9838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Yongjian Tang  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71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dark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1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9A561178-96D2-407A-94C5-91A37401F65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8669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8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lor Stage">
            <a:extLst>
              <a:ext uri="{FF2B5EF4-FFF2-40B4-BE49-F238E27FC236}">
                <a16:creationId xmlns:a16="http://schemas.microsoft.com/office/drawing/2014/main" id="{A71FD435-3CF0-4700-A204-51B8FECDB0E5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F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399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BDD73C6A-6099-483E-9C34-F604024F257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/>
          <a:p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0391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6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A236A90B-8F03-45C0-87DD-5479E8376B64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solidFill>
            <a:srgbClr val="00E6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2"/>
            <a:ext cx="9288000" cy="1622622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CFA8B97-DE99-4B15-8C8C-3748FA022B7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62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color 40p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40C63E25-48A4-43B2-BEE6-D2FE79309C83}"/>
              </a:ext>
            </a:extLst>
          </p:cNvPr>
          <p:cNvSpPr/>
          <p:nvPr userDrawn="1"/>
        </p:nvSpPr>
        <p:spPr bwMode="hidden">
          <a:xfrm>
            <a:off x="0" y="0"/>
            <a:ext cx="12192000" cy="6166800"/>
          </a:xfrm>
          <a:prstGeom prst="rect">
            <a:avLst/>
          </a:prstGeom>
          <a:gradFill>
            <a:gsLst>
              <a:gs pos="40000">
                <a:srgbClr val="00FFB9"/>
              </a:gs>
              <a:gs pos="100000">
                <a:srgbClr val="00E6DC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EN" dirty="0"/>
          </a:p>
        </p:txBody>
      </p:sp>
      <p:sp>
        <p:nvSpPr>
          <p:cNvPr id="9" name="Color Stage">
            <a:extLst>
              <a:ext uri="{FF2B5EF4-FFF2-40B4-BE49-F238E27FC236}">
                <a16:creationId xmlns:a16="http://schemas.microsoft.com/office/drawing/2014/main" id="{0C524D66-9942-450A-A90F-E7A0CC42EC73}"/>
              </a:ext>
            </a:extLst>
          </p:cNvPr>
          <p:cNvSpPr/>
          <p:nvPr userDrawn="1"/>
        </p:nvSpPr>
        <p:spPr>
          <a:xfrm>
            <a:off x="0" y="1414463"/>
            <a:ext cx="12192000" cy="4752337"/>
          </a:xfrm>
          <a:prstGeom prst="rect">
            <a:avLst/>
          </a:prstGeom>
          <a:gradFill flip="none" rotWithShape="1">
            <a:gsLst>
              <a:gs pos="0">
                <a:srgbClr val="00FFB9"/>
              </a:gs>
              <a:gs pos="100000">
                <a:schemeClr val="bg2">
                  <a:alpha val="0"/>
                </a:schemeClr>
              </a:gs>
              <a:gs pos="40000">
                <a:srgbClr val="00FFB9">
                  <a:alpha val="50000"/>
                </a:srgb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de-DE" dirty="0"/>
          </a:p>
        </p:txBody>
      </p:sp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4"/>
            <a:ext cx="11376788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121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CCD0B8A8-7DE9-432C-82EA-6468E4BB565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/>
          <a:p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48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8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462213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8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80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7"/>
            <a:ext cx="9288000" cy="1930398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32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r>
              <a:rPr lang="en-US" dirty="0"/>
              <a:t>Subhead for headline size 80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4FC1DCA2-253A-4E87-91E4-D402488C8D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DBCA456-A643-45C8-9383-5A06099EB6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5B05DC85-FD3C-4245-83A1-F6197CB9E0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0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6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400" y="1414463"/>
            <a:ext cx="11376788" cy="2769989"/>
          </a:xfrm>
          <a:noFill/>
        </p:spPr>
        <p:txBody>
          <a:bodyPr rIns="0" bIns="0" anchor="b" anchorCtr="0">
            <a:spAutoFit/>
          </a:bodyPr>
          <a:lstStyle>
            <a:lvl1pPr marL="0">
              <a:lnSpc>
                <a:spcPct val="100000"/>
              </a:lnSpc>
              <a:defRPr sz="6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3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4184451"/>
            <a:ext cx="9288000" cy="16226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24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24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60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3543E2CC-A901-4194-A712-51CE520302B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21031E7D-E514-484A-9CCD-52A9C222226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40003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47F428C-5AA7-413C-A721-B7AADDF8B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856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title light 40p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descr="Title of the chapter">
            <a:extLst>
              <a:ext uri="{FF2B5EF4-FFF2-40B4-BE49-F238E27FC236}">
                <a16:creationId xmlns:a16="http://schemas.microsoft.com/office/drawing/2014/main" id="{B3CAAA86-26BD-41E0-A26A-7AF592C3A3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410399" y="1414463"/>
            <a:ext cx="11370437" cy="2462213"/>
          </a:xfrm>
          <a:noFill/>
        </p:spPr>
        <p:txBody>
          <a:bodyPr wrap="square" rIns="0" bIns="0" anchor="b" anchorCtr="0">
            <a:spAutoFit/>
          </a:bodyPr>
          <a:lstStyle>
            <a:lvl1pPr marL="0">
              <a:lnSpc>
                <a:spcPct val="100000"/>
              </a:lnSpc>
              <a:defRPr sz="4000" b="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Chapter divider, </a:t>
            </a:r>
            <a:br>
              <a:rPr lang="en-US" dirty="0"/>
            </a:br>
            <a:r>
              <a:rPr lang="en-US" dirty="0"/>
              <a:t>Arial Regular, 40 </a:t>
            </a:r>
            <a:r>
              <a:rPr lang="en-US" dirty="0" err="1"/>
              <a:t>pt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extra long headlines,</a:t>
            </a:r>
            <a:br>
              <a:rPr lang="en-US" dirty="0"/>
            </a:br>
            <a:r>
              <a:rPr lang="en-US" dirty="0"/>
              <a:t>4 lines</a:t>
            </a:r>
          </a:p>
        </p:txBody>
      </p:sp>
      <p:sp>
        <p:nvSpPr>
          <p:cNvPr id="3" name="Subhead" descr="Subtitle of the chapter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411163" y="3876675"/>
            <a:ext cx="9288000" cy="1930123"/>
          </a:xfrm>
          <a:prstGeom prst="rect">
            <a:avLst/>
          </a:prstGeom>
        </p:spPr>
        <p:txBody>
          <a:bodyPr lIns="0" tIns="370800">
            <a:noAutofit/>
          </a:bodyPr>
          <a:lstStyle>
            <a:lvl1pPr marL="0" indent="0" algn="l">
              <a:spcAft>
                <a:spcPts val="300"/>
              </a:spcAft>
              <a:buNone/>
              <a:defRPr sz="1600">
                <a:solidFill>
                  <a:schemeClr val="tx2"/>
                </a:solidFill>
              </a:defRPr>
            </a:lvl1pPr>
            <a:lvl2pPr marL="0" marR="0" indent="0" algn="l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3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1600"/>
            </a:lvl2pPr>
            <a:lvl3pPr marL="0" indent="0" algn="l">
              <a:spcAft>
                <a:spcPts val="300"/>
              </a:spcAft>
              <a:buNone/>
              <a:defRPr sz="1600"/>
            </a:lvl3pPr>
            <a:lvl4pPr marL="0" indent="0" algn="l">
              <a:buNone/>
              <a:defRPr sz="1600"/>
            </a:lvl4pPr>
            <a:lvl5pPr marL="0" indent="0" algn="l">
              <a:buNone/>
              <a:defRPr sz="1600"/>
            </a:lvl5pPr>
            <a:lvl6pPr marL="0" indent="0" algn="l">
              <a:buNone/>
              <a:defRPr sz="1600"/>
            </a:lvl6pPr>
            <a:lvl7pPr marL="0" indent="0" algn="l">
              <a:buNone/>
              <a:defRPr sz="1600"/>
            </a:lvl7pPr>
            <a:lvl8pPr marL="0" indent="0" algn="l">
              <a:buNone/>
              <a:defRPr sz="1600"/>
            </a:lvl8pPr>
            <a:lvl9pPr marL="0" indent="0" algn="l">
              <a:buNone/>
              <a:defRPr sz="1600"/>
            </a:lvl9pPr>
          </a:lstStyle>
          <a:p>
            <a:pPr lvl="0"/>
            <a:r>
              <a:rPr lang="en-US" dirty="0"/>
              <a:t>Subhead for headline size 40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2349A4-4A97-42CC-AE59-7EDEE385EDF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274400" y="6364800"/>
            <a:ext cx="1512000" cy="24040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498F1A9-6241-4523-AFBC-C74F3AA4AC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>
          <a:xfrm>
            <a:off x="1059160" y="6310800"/>
            <a:ext cx="8639240" cy="54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267619FE-01EE-4013-B481-A8C505C5D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578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3" pos="6109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891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4157">
          <p15:clr>
            <a:srgbClr val="65CE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A7E0A-458E-313A-ACB1-61C2C256B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A34BEF-307A-BA55-E1F4-0BDFEBE9E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D885F6-4EE2-B6B5-06FE-6DC444834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BE3E0-C627-646B-25EE-704E57CE7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4360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7199311" cy="4751387"/>
          </a:xfrm>
        </p:spPr>
        <p:txBody>
          <a:bodyPr/>
          <a:lstStyle>
            <a:lvl1pPr defTabSz="360000">
              <a:spcAft>
                <a:spcPts val="900"/>
              </a:spcAft>
              <a:tabLst>
                <a:tab pos="7200000" algn="r"/>
              </a:tabLst>
              <a:defRPr/>
            </a:lvl1pPr>
            <a:lvl2pPr defTabSz="360000">
              <a:spcAft>
                <a:spcPts val="900"/>
              </a:spcAft>
              <a:tabLst>
                <a:tab pos="7200000" algn="r"/>
              </a:tabLst>
              <a:defRPr/>
            </a:lvl2pPr>
            <a:lvl3pPr marL="180000" defTabSz="360000">
              <a:spcAft>
                <a:spcPts val="900"/>
              </a:spcAft>
              <a:tabLst>
                <a:tab pos="7200000" algn="r"/>
              </a:tabLst>
              <a:defRPr b="1"/>
            </a:lvl3pPr>
            <a:lvl4pPr marL="360000" defTabSz="360000">
              <a:spcAft>
                <a:spcPts val="900"/>
              </a:spcAft>
              <a:tabLst>
                <a:tab pos="7200000" algn="r"/>
              </a:tabLst>
              <a:defRPr/>
            </a:lvl4pPr>
            <a:lvl5pPr marL="360000" defTabSz="360000">
              <a:spcAft>
                <a:spcPts val="900"/>
              </a:spcAft>
              <a:tabLst>
                <a:tab pos="7200000" algn="r"/>
              </a:tabLst>
              <a:defRPr b="1"/>
            </a:lvl5pPr>
            <a:lvl6pPr marL="180000" defTabSz="360000">
              <a:spcAft>
                <a:spcPts val="600"/>
              </a:spcAft>
              <a:tabLst>
                <a:tab pos="7200000" algn="r"/>
              </a:tabLst>
              <a:defRPr sz="1600"/>
            </a:lvl6pPr>
            <a:lvl7pPr marL="180000" defTabSz="360000">
              <a:spcAft>
                <a:spcPts val="600"/>
              </a:spcAft>
              <a:tabLst>
                <a:tab pos="7200000" algn="r"/>
              </a:tabLst>
              <a:defRPr sz="1600" b="1"/>
            </a:lvl7pPr>
            <a:lvl8pPr marL="360000" defTabSz="360000">
              <a:spcAft>
                <a:spcPts val="600"/>
              </a:spcAft>
              <a:tabLst>
                <a:tab pos="7200000" algn="r"/>
              </a:tabLst>
              <a:defRPr sz="1600"/>
            </a:lvl8pPr>
            <a:lvl9pPr marL="360000" defTabSz="360000">
              <a:spcAft>
                <a:spcPts val="600"/>
              </a:spcAft>
              <a:tabLst>
                <a:tab pos="7200000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756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20" pos="4794">
          <p15:clr>
            <a:srgbClr val="65CEFF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 / Agenda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00" cy="57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py 1" descr="Agenda text frame">
            <a:extLst>
              <a:ext uri="{FF2B5EF4-FFF2-40B4-BE49-F238E27FC236}">
                <a16:creationId xmlns:a16="http://schemas.microsoft.com/office/drawing/2014/main" id="{0E701EC8-7FC1-42BE-915D-048C74A40E0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black">
          <a:xfrm>
            <a:off x="411163" y="1414463"/>
            <a:ext cx="5903912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902325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902325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902325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py 2" descr="Agenda text frame">
            <a:extLst>
              <a:ext uri="{FF2B5EF4-FFF2-40B4-BE49-F238E27FC236}">
                <a16:creationId xmlns:a16="http://schemas.microsoft.com/office/drawing/2014/main" id="{F3AAF44F-3461-47E2-8680-A8CD085220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black">
          <a:xfrm>
            <a:off x="6743700" y="1414463"/>
            <a:ext cx="5043488" cy="4751387"/>
          </a:xfrm>
        </p:spPr>
        <p:txBody>
          <a:bodyPr/>
          <a:lstStyle>
            <a:lvl1pPr>
              <a:spcAft>
                <a:spcPts val="900"/>
              </a:spcAft>
              <a:tabLst>
                <a:tab pos="5040000" algn="r"/>
              </a:tabLst>
              <a:defRPr/>
            </a:lvl1pPr>
            <a:lvl2pPr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2pPr>
            <a:lvl3pPr marL="18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3pPr>
            <a:lvl4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/>
            </a:lvl4pPr>
            <a:lvl5pPr marL="360000">
              <a:spcAft>
                <a:spcPts val="900"/>
              </a:spcAft>
              <a:buClr>
                <a:schemeClr val="tx1"/>
              </a:buClr>
              <a:tabLst>
                <a:tab pos="5040000" algn="r"/>
              </a:tabLst>
              <a:defRPr b="1"/>
            </a:lvl5pPr>
            <a:lvl6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6pPr>
            <a:lvl7pPr marL="18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7pPr>
            <a:lvl8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/>
            </a:lvl8pPr>
            <a:lvl9pPr marL="360000">
              <a:spcAft>
                <a:spcPts val="600"/>
              </a:spcAft>
              <a:buClr>
                <a:schemeClr val="tx1"/>
              </a:buClr>
              <a:tabLst>
                <a:tab pos="5040000" algn="r"/>
              </a:tabLst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B400EC0-C78D-42DD-85FB-5ED577185C1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4581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5" pos="3978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  <p15:guide id="19" pos="4248">
          <p15:clr>
            <a:srgbClr val="65CEFF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E73DB6A8-F91C-4B87-ACAA-19A2D5EA21E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9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8C6E0B19-DC70-4D19-9A56-05E87567F19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10" name="Slide Number Placeholder">
            <a:extLst>
              <a:ext uri="{FF2B5EF4-FFF2-40B4-BE49-F238E27FC236}">
                <a16:creationId xmlns:a16="http://schemas.microsoft.com/office/drawing/2014/main" id="{D3DF1D7C-B467-46E9-B036-83EC1DBE71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505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839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large image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full size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0"/>
            <a:ext cx="1219200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Full size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3F142F7C-7BE3-40CB-8C53-6F7533073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9252000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2AF4F4C6-6E41-442C-BB9E-9E72BE92D2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65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2" orient="horz" pos="664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(Text 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" descr="Thematic picture – please describe further">
            <a:extLst>
              <a:ext uri="{FF2B5EF4-FFF2-40B4-BE49-F238E27FC236}">
                <a16:creationId xmlns:a16="http://schemas.microsoft.com/office/drawing/2014/main" id="{1CAAD1C1-677B-4ED7-96BE-27B1141D53D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0" y="1"/>
            <a:ext cx="7611160" cy="6167438"/>
          </a:xfrm>
          <a:solidFill>
            <a:srgbClr val="9999A9"/>
          </a:solidFill>
        </p:spPr>
        <p:txBody>
          <a:bodyPr lIns="144000" tIns="108000" rIns="144000" bIns="108000"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Thematic picture</a:t>
            </a:r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AFFC798E-B633-4D30-A7C1-DC796BD888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22400" y="1054100"/>
            <a:ext cx="6156275" cy="1477328"/>
          </a:xfrm>
          <a:noFill/>
        </p:spPr>
        <p:txBody>
          <a:bodyPr wrap="square" rIns="0" bIns="0" anchor="t">
            <a:spAutoFit/>
          </a:bodyPr>
          <a:lstStyle>
            <a:lvl1pPr marL="0">
              <a:lnSpc>
                <a:spcPct val="100000"/>
              </a:lnSpc>
              <a:defRPr sz="4800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Content page,</a:t>
            </a:r>
            <a:br>
              <a:rPr lang="en-US" dirty="0"/>
            </a:br>
            <a:r>
              <a:rPr lang="en-US" dirty="0"/>
              <a:t>Arial Regular,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Copy">
            <a:extLst>
              <a:ext uri="{FF2B5EF4-FFF2-40B4-BE49-F238E27FC236}">
                <a16:creationId xmlns:a16="http://schemas.microsoft.com/office/drawing/2014/main" id="{6F965802-E517-4CC3-99D7-1DA8BF1FB02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 bwMode="black">
          <a:xfrm>
            <a:off x="8042400" y="1054100"/>
            <a:ext cx="3744000" cy="5113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30251D14-AF6A-4279-B0A9-69FD9519EA5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4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F80D0117-50BB-4A8D-AD28-794FFDA3540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79F3E7D3-5B15-444A-88AC-9161D47F1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69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522">
          <p15:clr>
            <a:srgbClr val="65CEFF"/>
          </p15:clr>
        </p15:guide>
        <p15:guide id="3" pos="4794">
          <p15:clr>
            <a:srgbClr val="65CEFF"/>
          </p15:clr>
        </p15:guide>
        <p15:guide id="4" pos="5066">
          <p15:clr>
            <a:srgbClr val="65CEFF"/>
          </p15:clr>
        </p15:guide>
        <p15:guide id="5" pos="6472">
          <p15:clr>
            <a:srgbClr val="65CEFF"/>
          </p15:clr>
        </p15:guide>
        <p15:guide id="6" pos="7425">
          <p15:clr>
            <a:srgbClr val="65CEFF"/>
          </p15:clr>
        </p15:guide>
        <p15:guide id="7" orient="horz" pos="302">
          <p15:clr>
            <a:srgbClr val="65CEFF"/>
          </p15:clr>
        </p15:guide>
        <p15:guide id="8" orient="horz" pos="664">
          <p15:clr>
            <a:srgbClr val="65CEFF"/>
          </p15:clr>
        </p15:guide>
        <p15:guide id="9" orient="horz" pos="891">
          <p15:clr>
            <a:srgbClr val="65CEFF"/>
          </p15:clr>
        </p15:guide>
        <p15:guide id="10" orient="horz" pos="3658">
          <p15:clr>
            <a:srgbClr val="65CEFF"/>
          </p15:clr>
        </p15:guide>
        <p15:guide id="11" orient="horz" pos="3885">
          <p15:clr>
            <a:srgbClr val="65CEFF"/>
          </p15:clr>
        </p15:guide>
        <p15:guide id="12" orient="horz" pos="4157">
          <p15:clr>
            <a:srgbClr val="65CEFF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Deep Blu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535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Gradient">
    <p:bg>
      <p:bgPr>
        <a:gradFill flip="none" rotWithShape="1">
          <a:gsLst>
            <a:gs pos="40000">
              <a:schemeClr val="accent6"/>
            </a:gs>
            <a:gs pos="100000">
              <a:schemeClr val="accent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lor Stage">
            <a:extLst>
              <a:ext uri="{FF2B5EF4-FFF2-40B4-BE49-F238E27FC236}">
                <a16:creationId xmlns:a16="http://schemas.microsoft.com/office/drawing/2014/main" id="{B8172AC2-E83F-4EFD-B70E-DE91E64651D8}"/>
              </a:ext>
            </a:extLst>
          </p:cNvPr>
          <p:cNvSpPr/>
          <p:nvPr userDrawn="1"/>
        </p:nvSpPr>
        <p:spPr>
          <a:xfrm>
            <a:off x="0" y="1414463"/>
            <a:ext cx="12192000" cy="5443537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100000">
                <a:schemeClr val="bg2">
                  <a:alpha val="0"/>
                </a:schemeClr>
              </a:gs>
              <a:gs pos="40000">
                <a:schemeClr val="bg2">
                  <a:alpha val="50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72000" rIns="108000" bIns="72000" rtlCol="0" anchor="t" anchorCtr="0"/>
          <a:lstStyle/>
          <a:p>
            <a:pPr algn="l"/>
            <a:endParaRPr lang="en-US" dirty="0"/>
          </a:p>
        </p:txBody>
      </p:sp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Siemens Logo" descr="Siemens logo">
            <a:extLst>
              <a:ext uri="{FF2B5EF4-FFF2-40B4-BE49-F238E27FC236}">
                <a16:creationId xmlns:a16="http://schemas.microsoft.com/office/drawing/2014/main" id="{863976F1-B9C2-4217-A36A-7F1DCFF6EE2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4BECE54-DDA8-4D2C-8A02-4C8E3E1585E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07B7E75B-80B4-49F8-AA70-A41C9D896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4907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3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color Light Sand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5CDB9E4A-37E0-45B2-BC93-C2EC503FB8F7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1AC59AB3-8DAC-43B8-977E-A91337DC082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6495290-0795-4AB1-8AEA-2BB7867836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E8FC1C65-873A-4B8F-BB57-51EEBC35A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3067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3705">
          <p15:clr>
            <a:srgbClr val="65CEFF"/>
          </p15:clr>
        </p15:guide>
        <p15:guide id="5" pos="3978">
          <p15:clr>
            <a:srgbClr val="65CEFF"/>
          </p15:clr>
        </p15:guide>
        <p15:guide id="7" pos="4975">
          <p15:clr>
            <a:srgbClr val="65CEFF"/>
          </p15:clr>
        </p15:guide>
        <p15:guide id="8" pos="5157">
          <p15:clr>
            <a:srgbClr val="65CEFF"/>
          </p15:clr>
        </p15:guide>
        <p15:guide id="9" pos="6472">
          <p15:clr>
            <a:srgbClr val="65CEFF"/>
          </p15:clr>
        </p15:guide>
        <p15:guide id="10" pos="7425">
          <p15:clr>
            <a:srgbClr val="65CEFF"/>
          </p15:clr>
        </p15:guide>
        <p15:guide id="11" orient="horz" pos="302">
          <p15:clr>
            <a:srgbClr val="65CEFF"/>
          </p15:clr>
        </p15:guide>
        <p15:guide id="12" orient="horz" pos="664">
          <p15:clr>
            <a:srgbClr val="65CEFF"/>
          </p15:clr>
        </p15:guide>
        <p15:guide id="13" orient="horz" pos="891">
          <p15:clr>
            <a:srgbClr val="65CEFF"/>
          </p15:clr>
        </p15:guide>
        <p15:guide id="14" orient="horz" pos="2206">
          <p15:clr>
            <a:srgbClr val="65CEFF"/>
          </p15:clr>
        </p15:guide>
        <p15:guide id="15" orient="horz" pos="2343">
          <p15:clr>
            <a:srgbClr val="65CEFF"/>
          </p15:clr>
        </p15:guide>
        <p15:guide id="16" orient="horz" pos="3658">
          <p15:clr>
            <a:srgbClr val="65CEFF"/>
          </p15:clr>
        </p15:guide>
        <p15:guide id="17" orient="horz" pos="3885">
          <p15:clr>
            <a:srgbClr val="65CEFF"/>
          </p15:clr>
        </p15:guide>
        <p15:guide id="18" orient="horz" pos="4157">
          <p15:clr>
            <a:srgbClr val="65CEFF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719931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91EB517C-C8FD-4E2E-B744-DB952E96B47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519D384-FA09-4D60-95A8-589F157A93F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7B1666FD-2258-443A-846C-6C7533C61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4892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6472">
          <p15:clr>
            <a:srgbClr val="65CEFF"/>
          </p15:clr>
        </p15:guide>
        <p15:guide id="4" pos="7425">
          <p15:clr>
            <a:srgbClr val="65CEFF"/>
          </p15:clr>
        </p15:guide>
        <p15:guide id="5" orient="horz" pos="302">
          <p15:clr>
            <a:srgbClr val="65CEFF"/>
          </p15:clr>
        </p15:guide>
        <p15:guide id="6" orient="horz" pos="664">
          <p15:clr>
            <a:srgbClr val="65CEFF"/>
          </p15:clr>
        </p15:guide>
        <p15:guide id="7" orient="horz" pos="891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DCDD55-A9C7-D6C1-972C-630237967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2FC8AD-3DF6-B61A-091E-D1527286E1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91F30-AA32-E98C-ABA8-DA33C516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91412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800"/>
            <a:ext cx="113760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7367E6C0-4D2C-4C5F-86D8-A2CFF0EB3D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6F746812-65E3-4C09-AC38-B0CFE93C8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588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A503D1-D234-4258-9A03-D858B10BA46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21AA656B-0BAF-4B75-90BE-93CAC5946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9996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2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4298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opy 3" descr="Content text frame">
            <a:extLst>
              <a:ext uri="{FF2B5EF4-FFF2-40B4-BE49-F238E27FC236}">
                <a16:creationId xmlns:a16="http://schemas.microsoft.com/office/drawing/2014/main" id="{F020B491-E63A-4FB5-94ED-2BC31EB35C33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8186400" y="1414800"/>
            <a:ext cx="3600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613FA68-C74A-4621-9563-250388EBCC8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F9117D9C-D502-472C-A3C8-FA9087A2ED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9490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lide headlin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A8B1D58A-DC84-4573-957E-9BEA9AAB308E}"/>
              </a:ext>
            </a:extLst>
          </p:cNvPr>
          <p:cNvSpPr>
            <a:spLocks noGrp="1"/>
          </p:cNvSpPr>
          <p:nvPr>
            <p:ph sz="half" idx="1"/>
          </p:nvPr>
        </p:nvSpPr>
        <p:spPr bwMode="black">
          <a:xfrm>
            <a:off x="411162" y="1414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9" name="Copy 2" descr="Content text frame">
            <a:extLst>
              <a:ext uri="{FF2B5EF4-FFF2-40B4-BE49-F238E27FC236}">
                <a16:creationId xmlns:a16="http://schemas.microsoft.com/office/drawing/2014/main" id="{2871E7F7-6A93-4406-8617-80D9CFF396A8}"/>
              </a:ext>
            </a:extLst>
          </p:cNvPr>
          <p:cNvSpPr>
            <a:spLocks noGrp="1"/>
          </p:cNvSpPr>
          <p:nvPr>
            <p:ph sz="half" idx="12"/>
          </p:nvPr>
        </p:nvSpPr>
        <p:spPr bwMode="black">
          <a:xfrm>
            <a:off x="411162" y="3718800"/>
            <a:ext cx="5470526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Copy 3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6315075" y="1414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2" name="Copy 4" descr="Content text frame">
            <a:extLst>
              <a:ext uri="{FF2B5EF4-FFF2-40B4-BE49-F238E27FC236}">
                <a16:creationId xmlns:a16="http://schemas.microsoft.com/office/drawing/2014/main" id="{7AD3B9B1-3210-46C8-8222-A0E11719EB88}"/>
              </a:ext>
            </a:extLst>
          </p:cNvPr>
          <p:cNvSpPr>
            <a:spLocks noGrp="1"/>
          </p:cNvSpPr>
          <p:nvPr>
            <p:ph sz="half" idx="13"/>
          </p:nvPr>
        </p:nvSpPr>
        <p:spPr bwMode="black">
          <a:xfrm>
            <a:off x="6315075" y="3718800"/>
            <a:ext cx="5465763" cy="2088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6FCACBED-2537-4F3E-8D2C-E6014100536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1DF6F0C8-00D9-4034-B3CC-D376702BE1C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53D55964-F7E8-48E3-84D5-FE4FE835C5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33658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3705">
          <p15:clr>
            <a:srgbClr val="65CEFF"/>
          </p15:clr>
        </p15:guide>
        <p15:guide id="3" pos="3978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2206">
          <p15:clr>
            <a:srgbClr val="65CEFF"/>
          </p15:clr>
        </p15:guide>
        <p15:guide id="10" orient="horz" pos="2343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 (Spotligh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 descr="Slide headline">
            <a:extLst>
              <a:ext uri="{FF2B5EF4-FFF2-40B4-BE49-F238E27FC236}">
                <a16:creationId xmlns:a16="http://schemas.microsoft.com/office/drawing/2014/main" id="{E568133C-15D2-4F33-802E-DF15E789182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" descr="Thematic picture – please describe further">
            <a:extLst>
              <a:ext uri="{FF2B5EF4-FFF2-40B4-BE49-F238E27FC236}">
                <a16:creationId xmlns:a16="http://schemas.microsoft.com/office/drawing/2014/main" id="{90866A30-329B-420B-B42B-2C69E0DE6D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ltGray">
          <a:xfrm>
            <a:off x="411161" y="1414800"/>
            <a:ext cx="7199313" cy="4752000"/>
          </a:xfrm>
          <a:solidFill>
            <a:srgbClr val="9999A9"/>
          </a:solidFill>
        </p:spPr>
        <p:txBody>
          <a:bodyPr lIns="144000" tIns="108000" rIns="144000" bIns="108000">
            <a:noAutofit/>
          </a:bodyPr>
          <a:lstStyle/>
          <a:p>
            <a:r>
              <a:rPr lang="en-US" dirty="0"/>
              <a:t>Thematic picture</a:t>
            </a:r>
          </a:p>
        </p:txBody>
      </p:sp>
      <p:sp>
        <p:nvSpPr>
          <p:cNvPr id="4" name="Copy" descr="Content text frame">
            <a:extLst>
              <a:ext uri="{FF2B5EF4-FFF2-40B4-BE49-F238E27FC236}">
                <a16:creationId xmlns:a16="http://schemas.microsoft.com/office/drawing/2014/main" id="{BF3FF41E-3844-4153-B955-A1F3E9EC1D30}"/>
              </a:ext>
            </a:extLst>
          </p:cNvPr>
          <p:cNvSpPr>
            <a:spLocks noGrp="1"/>
          </p:cNvSpPr>
          <p:nvPr>
            <p:ph sz="half" idx="2"/>
          </p:nvPr>
        </p:nvSpPr>
        <p:spPr bwMode="black">
          <a:xfrm>
            <a:off x="8043189" y="1414800"/>
            <a:ext cx="3744000" cy="4752000"/>
          </a:xfrm>
          <a:prstGeom prst="rect">
            <a:avLst/>
          </a:prstGeom>
        </p:spPr>
        <p:txBody>
          <a:bodyPr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F468BE17-5D03-45C2-9D37-CF354AAA95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3756E69-CA2F-47EC-9D32-CB09C4CD83F1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95022CCB-0484-488B-8637-222C3919B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057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4794">
          <p15:clr>
            <a:srgbClr val="65CEFF"/>
          </p15:clr>
        </p15:guide>
        <p15:guide id="3" pos="5066">
          <p15:clr>
            <a:srgbClr val="65CEFF"/>
          </p15:clr>
        </p15:guide>
        <p15:guide id="4" pos="6472">
          <p15:clr>
            <a:srgbClr val="65CEFF"/>
          </p15:clr>
        </p15:guide>
        <p15:guide id="5" pos="7425">
          <p15:clr>
            <a:srgbClr val="65CEFF"/>
          </p15:clr>
        </p15:guide>
        <p15:guide id="6" orient="horz" pos="302">
          <p15:clr>
            <a:srgbClr val="65CEFF"/>
          </p15:clr>
        </p15:guide>
        <p15:guide id="7" orient="horz" pos="664">
          <p15:clr>
            <a:srgbClr val="65CEFF"/>
          </p15:clr>
        </p15:guide>
        <p15:guide id="8" orient="horz" pos="891">
          <p15:clr>
            <a:srgbClr val="65CEFF"/>
          </p15:clr>
        </p15:guide>
        <p15:guide id="9" orient="horz" pos="3658">
          <p15:clr>
            <a:srgbClr val="65CEFF"/>
          </p15:clr>
        </p15:guide>
        <p15:guide id="10" orient="horz" pos="3885">
          <p15:clr>
            <a:srgbClr val="65CEFF"/>
          </p15:clr>
        </p15:guide>
        <p15:guide id="11" orient="horz" pos="4157">
          <p15:clr>
            <a:srgbClr val="65CEFF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able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 descr="Slide headline">
            <a:extLst>
              <a:ext uri="{FF2B5EF4-FFF2-40B4-BE49-F238E27FC236}">
                <a16:creationId xmlns:a16="http://schemas.microsoft.com/office/drawing/2014/main" id="{9C4633C1-8D3E-45A5-A522-817574663A85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able Placeholder" descr="Content table  frame">
            <a:extLst>
              <a:ext uri="{FF2B5EF4-FFF2-40B4-BE49-F238E27FC236}">
                <a16:creationId xmlns:a16="http://schemas.microsoft.com/office/drawing/2014/main" id="{D41D1FE0-EDDA-47B8-BF1F-831D4733C32A}"/>
              </a:ext>
            </a:extLst>
          </p:cNvPr>
          <p:cNvSpPr>
            <a:spLocks noGrp="1"/>
          </p:cNvSpPr>
          <p:nvPr>
            <p:ph type="tbl" sz="quarter" idx="12"/>
          </p:nvPr>
        </p:nvSpPr>
        <p:spPr bwMode="black">
          <a:xfrm>
            <a:off x="404812" y="1414461"/>
            <a:ext cx="11376026" cy="4392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2EA6CE5F-6FF7-4E0A-AEB2-1A7C43CE05C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3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CEA2FAD-1597-4F5C-878D-02CB854024F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CE0A22CB-5E69-4817-B713-C02B97CF6B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14001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302">
          <p15:clr>
            <a:srgbClr val="65CEFF"/>
          </p15:clr>
        </p15:guide>
        <p15:guide id="5" orient="horz" pos="664">
          <p15:clr>
            <a:srgbClr val="65CEFF"/>
          </p15:clr>
        </p15:guide>
        <p15:guide id="6" orient="horz" pos="891">
          <p15:clr>
            <a:srgbClr val="65CEFF"/>
          </p15:clr>
        </p15:guide>
        <p15:guide id="7" orient="horz" pos="3658">
          <p15:clr>
            <a:srgbClr val="65CEFF"/>
          </p15:clr>
        </p15:guide>
        <p15:guide id="8" orient="horz" pos="3885">
          <p15:clr>
            <a:srgbClr val="65CEFF"/>
          </p15:clr>
        </p15:guide>
        <p15:guide id="9" orient="horz" pos="4157">
          <p15:clr>
            <a:srgbClr val="65CEFF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ss flow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 descr="Slide headline">
            <a:extLst>
              <a:ext uri="{FF2B5EF4-FFF2-40B4-BE49-F238E27FC236}">
                <a16:creationId xmlns:a16="http://schemas.microsoft.com/office/drawing/2014/main" id="{9F2A455C-53B1-4792-8EA9-F00926C48E39}"/>
              </a:ext>
            </a:extLst>
          </p:cNvPr>
          <p:cNvSpPr>
            <a:spLocks noGrp="1"/>
          </p:cNvSpPr>
          <p:nvPr>
            <p:ph type="title"/>
          </p:nvPr>
        </p:nvSpPr>
        <p:spPr bwMode="black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py 1" descr="Content text frame">
            <a:extLst>
              <a:ext uri="{FF2B5EF4-FFF2-40B4-BE49-F238E27FC236}">
                <a16:creationId xmlns:a16="http://schemas.microsoft.com/office/drawing/2014/main" id="{9CE7E2D8-94E8-4FE6-93A5-924CA3EC5315}"/>
              </a:ext>
            </a:extLst>
          </p:cNvPr>
          <p:cNvSpPr>
            <a:spLocks noGrp="1"/>
          </p:cNvSpPr>
          <p:nvPr>
            <p:ph idx="1"/>
          </p:nvPr>
        </p:nvSpPr>
        <p:spPr bwMode="black">
          <a:xfrm>
            <a:off x="411162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1" name="Copy 2" descr="Content text frame">
            <a:extLst>
              <a:ext uri="{FF2B5EF4-FFF2-40B4-BE49-F238E27FC236}">
                <a16:creationId xmlns:a16="http://schemas.microsoft.com/office/drawing/2014/main" id="{3AC3CE10-0C4B-4A11-BA76-8CAFED13661C}"/>
              </a:ext>
            </a:extLst>
          </p:cNvPr>
          <p:cNvSpPr>
            <a:spLocks noGrp="1"/>
          </p:cNvSpPr>
          <p:nvPr>
            <p:ph idx="13"/>
          </p:nvPr>
        </p:nvSpPr>
        <p:spPr bwMode="black">
          <a:xfrm>
            <a:off x="4299176" y="1414462"/>
            <a:ext cx="3600000" cy="4392000"/>
          </a:xfrm>
          <a:prstGeom prst="rect">
            <a:avLst/>
          </a:prstGeom>
          <a:ln w="19050">
            <a:solidFill>
              <a:schemeClr val="accent1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ln>
                  <a:noFill/>
                </a:ln>
              </a:defRPr>
            </a:lvl1pPr>
            <a:lvl2pPr>
              <a:buClr>
                <a:schemeClr val="tx1"/>
              </a:buClr>
              <a:defRPr>
                <a:ln>
                  <a:noFill/>
                </a:ln>
              </a:defRPr>
            </a:lvl2pPr>
            <a:lvl3pPr>
              <a:buClr>
                <a:schemeClr val="tx1"/>
              </a:buClr>
              <a:defRPr>
                <a:ln>
                  <a:noFill/>
                </a:ln>
              </a:defRPr>
            </a:lvl3pPr>
            <a:lvl4pPr>
              <a:buClr>
                <a:schemeClr val="tx1"/>
              </a:buClr>
              <a:defRPr>
                <a:ln>
                  <a:noFill/>
                </a:ln>
              </a:defRPr>
            </a:lvl4pPr>
            <a:lvl5pPr>
              <a:buClr>
                <a:schemeClr val="tx1"/>
              </a:buClr>
              <a:defRPr>
                <a:ln>
                  <a:noFill/>
                </a:ln>
              </a:defRPr>
            </a:lvl5pPr>
            <a:lvl6pPr>
              <a:buClr>
                <a:schemeClr val="tx1"/>
              </a:buClr>
              <a:defRPr>
                <a:ln>
                  <a:noFill/>
                </a:ln>
              </a:defRPr>
            </a:lvl6pPr>
            <a:lvl7pPr>
              <a:buClr>
                <a:schemeClr val="tx1"/>
              </a:buClr>
              <a:defRPr>
                <a:ln>
                  <a:noFill/>
                </a:ln>
              </a:defRPr>
            </a:lvl7pPr>
            <a:lvl8pPr>
              <a:buClr>
                <a:schemeClr val="tx1"/>
              </a:buClr>
              <a:defRPr>
                <a:ln>
                  <a:noFill/>
                </a:ln>
              </a:defRPr>
            </a:lvl8pPr>
            <a:lvl9pPr>
              <a:buClr>
                <a:schemeClr val="tx1"/>
              </a:buClr>
              <a:defRPr>
                <a:ln>
                  <a:noFill/>
                </a:ln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10" name="Copy 3" descr="Content text frame (highlight)">
            <a:extLst>
              <a:ext uri="{FF2B5EF4-FFF2-40B4-BE49-F238E27FC236}">
                <a16:creationId xmlns:a16="http://schemas.microsoft.com/office/drawing/2014/main" id="{E840DCCC-8E77-40B8-B94B-A4D3A4D77826}"/>
              </a:ext>
            </a:extLst>
          </p:cNvPr>
          <p:cNvSpPr>
            <a:spLocks noGrp="1"/>
          </p:cNvSpPr>
          <p:nvPr>
            <p:ph idx="12"/>
          </p:nvPr>
        </p:nvSpPr>
        <p:spPr bwMode="blackWhite">
          <a:xfrm>
            <a:off x="8187189" y="1414462"/>
            <a:ext cx="3600000" cy="4392000"/>
          </a:xfrm>
          <a:prstGeom prst="rect">
            <a:avLst/>
          </a:prstGeom>
          <a:solidFill>
            <a:schemeClr val="accent1"/>
          </a:solidFill>
          <a:ln w="19050">
            <a:solidFill>
              <a:srgbClr val="009999"/>
            </a:solidFill>
          </a:ln>
        </p:spPr>
        <p:txBody>
          <a:bodyPr lIns="216000" tIns="144000" rIns="216000" bIns="144000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buClr>
                <a:schemeClr val="tx1"/>
              </a:buClr>
              <a:defRPr>
                <a:solidFill>
                  <a:schemeClr val="tx1"/>
                </a:solidFill>
              </a:defRPr>
            </a:lvl2pPr>
            <a:lvl3pPr>
              <a:buClr>
                <a:schemeClr val="tx1"/>
              </a:buClr>
              <a:defRPr>
                <a:solidFill>
                  <a:schemeClr val="tx1"/>
                </a:solidFill>
              </a:defRPr>
            </a:lvl3pPr>
            <a:lvl4pPr>
              <a:buClr>
                <a:schemeClr val="tx1"/>
              </a:buClr>
              <a:defRPr>
                <a:solidFill>
                  <a:schemeClr val="tx1"/>
                </a:solidFill>
              </a:defRPr>
            </a:lvl4pPr>
            <a:lvl5pPr>
              <a:buClr>
                <a:schemeClr val="tx1"/>
              </a:buClr>
              <a:defRPr>
                <a:solidFill>
                  <a:schemeClr val="tx1"/>
                </a:solidFill>
              </a:defRPr>
            </a:lvl5pPr>
            <a:lvl6pPr>
              <a:buClr>
                <a:schemeClr val="tx1"/>
              </a:buClr>
              <a:defRPr>
                <a:solidFill>
                  <a:schemeClr val="tx1"/>
                </a:solidFill>
              </a:defRPr>
            </a:lvl6pPr>
            <a:lvl7pPr>
              <a:buClr>
                <a:schemeClr val="tx1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tx1"/>
              </a:buClr>
              <a:defRPr>
                <a:solidFill>
                  <a:schemeClr val="tx1"/>
                </a:solidFill>
              </a:defRPr>
            </a:lvl8pPr>
            <a:lvl9pPr>
              <a:buClr>
                <a:schemeClr val="tx1"/>
              </a:buCl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pic>
        <p:nvPicPr>
          <p:cNvPr id="9" name="Siemens Logo" descr="Siemens logo">
            <a:extLst>
              <a:ext uri="{FF2B5EF4-FFF2-40B4-BE49-F238E27FC236}">
                <a16:creationId xmlns:a16="http://schemas.microsoft.com/office/drawing/2014/main" id="{E5DDD55C-5C17-4BCD-A9BB-FE8A69DC48D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6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91FCCEDD-7521-4BD5-8A32-A62DA624670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DC2AAE3E-7F56-4838-BCE7-6B966549F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806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2526">
          <p15:clr>
            <a:srgbClr val="65CEFF"/>
          </p15:clr>
        </p15:guide>
        <p15:guide id="3" pos="2708">
          <p15:clr>
            <a:srgbClr val="65CEFF"/>
          </p15:clr>
        </p15:guide>
        <p15:guide id="4" pos="4975">
          <p15:clr>
            <a:srgbClr val="65CEFF"/>
          </p15:clr>
        </p15:guide>
        <p15:guide id="5" pos="5157">
          <p15:clr>
            <a:srgbClr val="65CEFF"/>
          </p15:clr>
        </p15:guide>
        <p15:guide id="6" pos="6472">
          <p15:clr>
            <a:srgbClr val="65CEFF"/>
          </p15:clr>
        </p15:guide>
        <p15:guide id="7" pos="7425">
          <p15:clr>
            <a:srgbClr val="65CEFF"/>
          </p15:clr>
        </p15:guide>
        <p15:guide id="8" orient="horz" pos="302">
          <p15:clr>
            <a:srgbClr val="65CEFF"/>
          </p15:clr>
        </p15:guide>
        <p15:guide id="9" orient="horz" pos="664">
          <p15:clr>
            <a:srgbClr val="65CEFF"/>
          </p15:clr>
        </p15:guide>
        <p15:guide id="10" orient="horz" pos="891">
          <p15:clr>
            <a:srgbClr val="65CEFF"/>
          </p15:clr>
        </p15:guide>
        <p15:guide id="11" orient="horz" pos="3658">
          <p15:clr>
            <a:srgbClr val="65CEFF"/>
          </p15:clr>
        </p15:guide>
        <p15:guide id="12" orient="horz" pos="3885">
          <p15:clr>
            <a:srgbClr val="65CEFF"/>
          </p15:clr>
        </p15:guide>
        <p15:guide id="13" orient="horz" pos="4157">
          <p15:clr>
            <a:srgbClr val="65CEFF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dar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00B813CE-4DD6-4EAD-800B-047C0542F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400" y="-540000"/>
            <a:ext cx="9863997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00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1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/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1" name="Quote marks">
            <a:extLst>
              <a:ext uri="{FF2B5EF4-FFF2-40B4-BE49-F238E27FC236}">
                <a16:creationId xmlns:a16="http://schemas.microsoft.com/office/drawing/2014/main" id="{916E4245-F21C-4EAB-8B26-FEA21C2606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8" name="Siemens Logo" descr="Siemens logo">
            <a:extLst>
              <a:ext uri="{FF2B5EF4-FFF2-40B4-BE49-F238E27FC236}">
                <a16:creationId xmlns:a16="http://schemas.microsoft.com/office/drawing/2014/main" id="{AF2E271F-5AF7-408E-9752-03D1D6448EA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EC4F35EF-AC94-4800-9CB7-CA49CAFDD24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CCC7FBE7-01B9-4EC8-8BE1-F416F7C5B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202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3658">
          <p15:clr>
            <a:srgbClr val="65CEFF"/>
          </p15:clr>
        </p15:guide>
        <p15:guide id="7" orient="horz" pos="3885">
          <p15:clr>
            <a:srgbClr val="65CEFF"/>
          </p15:clr>
        </p15:guide>
        <p15:guide id="8" orient="horz" pos="4157">
          <p15:clr>
            <a:srgbClr val="65CEFF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">
            <a:extLst>
              <a:ext uri="{FF2B5EF4-FFF2-40B4-BE49-F238E27FC236}">
                <a16:creationId xmlns:a16="http://schemas.microsoft.com/office/drawing/2014/main" id="{3A8C0A65-FABA-4781-9F01-D54558440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162" y="-540000"/>
            <a:ext cx="9863138" cy="360000"/>
          </a:xfrm>
        </p:spPr>
        <p:txBody>
          <a:bodyPr/>
          <a:lstStyle>
            <a:lvl1pPr>
              <a:defRPr b="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py" descr="Quote text frame">
            <a:extLst>
              <a:ext uri="{FF2B5EF4-FFF2-40B4-BE49-F238E27FC236}">
                <a16:creationId xmlns:a16="http://schemas.microsoft.com/office/drawing/2014/main" id="{9E21D6DF-C9DB-4F02-863A-C5513347A27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1022400" y="1702799"/>
            <a:ext cx="9252760" cy="4104000"/>
          </a:xfrm>
        </p:spPr>
        <p:txBody>
          <a:bodyPr>
            <a:noAutofit/>
          </a:bodyPr>
          <a:lstStyle>
            <a:lvl1pPr marL="0">
              <a:lnSpc>
                <a:spcPct val="110000"/>
              </a:lnSpc>
              <a:spcAft>
                <a:spcPts val="0"/>
              </a:spcAft>
              <a:defRPr sz="4800" b="0">
                <a:solidFill>
                  <a:schemeClr val="tx2"/>
                </a:solidFill>
              </a:defRPr>
            </a:lvl1pPr>
            <a:lvl2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tx2"/>
                </a:solidFill>
              </a:defRPr>
            </a:lvl2pPr>
            <a:lvl3pPr marL="36000" indent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None/>
              <a:defRPr sz="1800">
                <a:solidFill>
                  <a:schemeClr val="accent1"/>
                </a:solidFill>
              </a:defRPr>
            </a:lvl3pPr>
            <a:lvl4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4pPr>
            <a:lvl5pPr marL="0" indent="0">
              <a:lnSpc>
                <a:spcPct val="110000"/>
              </a:lnSpc>
              <a:spcAft>
                <a:spcPts val="0"/>
              </a:spcAft>
              <a:buNone/>
              <a:defRPr sz="4800"/>
            </a:lvl5pPr>
          </a:lstStyle>
          <a:p>
            <a:pPr lvl="0"/>
            <a:r>
              <a:rPr lang="en-US" dirty="0"/>
              <a:t>Please insert quote here</a:t>
            </a:r>
          </a:p>
          <a:p>
            <a:pPr lvl="1"/>
            <a:r>
              <a:rPr lang="en-US" dirty="0"/>
              <a:t>Name, Author</a:t>
            </a:r>
          </a:p>
        </p:txBody>
      </p:sp>
      <p:sp>
        <p:nvSpPr>
          <p:cNvPr id="12" name="Quote marks">
            <a:extLst>
              <a:ext uri="{FF2B5EF4-FFF2-40B4-BE49-F238E27FC236}">
                <a16:creationId xmlns:a16="http://schemas.microsoft.com/office/drawing/2014/main" id="{58EF2AB0-A78A-44C9-9A7D-F20D9ED854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ltGray">
          <a:xfrm>
            <a:off x="1058400" y="766763"/>
            <a:ext cx="907891" cy="647700"/>
          </a:xfrm>
          <a:custGeom>
            <a:avLst/>
            <a:gdLst>
              <a:gd name="connsiteX0" fmla="*/ 0 w 2619164"/>
              <a:gd name="connsiteY0" fmla="*/ 1868543 h 1868542"/>
              <a:gd name="connsiteX1" fmla="*/ 742610 w 2619164"/>
              <a:gd name="connsiteY1" fmla="*/ 0 h 1868542"/>
              <a:gd name="connsiteX2" fmla="*/ 1318210 w 2619164"/>
              <a:gd name="connsiteY2" fmla="*/ 0 h 1868542"/>
              <a:gd name="connsiteX3" fmla="*/ 742610 w 2619164"/>
              <a:gd name="connsiteY3" fmla="*/ 1868543 h 1868542"/>
              <a:gd name="connsiteX4" fmla="*/ 0 w 2619164"/>
              <a:gd name="connsiteY4" fmla="*/ 1868543 h 1868542"/>
              <a:gd name="connsiteX5" fmla="*/ 1300954 w 2619164"/>
              <a:gd name="connsiteY5" fmla="*/ 1868543 h 1868542"/>
              <a:gd name="connsiteX6" fmla="*/ 2043564 w 2619164"/>
              <a:gd name="connsiteY6" fmla="*/ 0 h 1868542"/>
              <a:gd name="connsiteX7" fmla="*/ 2619164 w 2619164"/>
              <a:gd name="connsiteY7" fmla="*/ 0 h 1868542"/>
              <a:gd name="connsiteX8" fmla="*/ 2043564 w 2619164"/>
              <a:gd name="connsiteY8" fmla="*/ 1868543 h 1868542"/>
              <a:gd name="connsiteX9" fmla="*/ 1300954 w 2619164"/>
              <a:gd name="connsiteY9" fmla="*/ 1868543 h 1868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19164" h="1868542">
                <a:moveTo>
                  <a:pt x="0" y="1868543"/>
                </a:moveTo>
                <a:lnTo>
                  <a:pt x="742610" y="0"/>
                </a:lnTo>
                <a:lnTo>
                  <a:pt x="1318210" y="0"/>
                </a:lnTo>
                <a:lnTo>
                  <a:pt x="742610" y="1868543"/>
                </a:lnTo>
                <a:lnTo>
                  <a:pt x="0" y="1868543"/>
                </a:lnTo>
                <a:close/>
                <a:moveTo>
                  <a:pt x="1300954" y="1868543"/>
                </a:moveTo>
                <a:lnTo>
                  <a:pt x="2043564" y="0"/>
                </a:lnTo>
                <a:lnTo>
                  <a:pt x="2619164" y="0"/>
                </a:lnTo>
                <a:lnTo>
                  <a:pt x="2043564" y="1868543"/>
                </a:lnTo>
                <a:lnTo>
                  <a:pt x="1300954" y="1868543"/>
                </a:lnTo>
                <a:close/>
              </a:path>
            </a:pathLst>
          </a:custGeom>
          <a:gradFill>
            <a:gsLst>
              <a:gs pos="15000">
                <a:srgbClr val="00FFB9"/>
              </a:gs>
              <a:gs pos="80000">
                <a:srgbClr val="00E6DC"/>
              </a:gs>
            </a:gsLst>
            <a:lin ang="5400000" scaled="1"/>
          </a:gradFill>
          <a:ln w="6158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6AEDD147-ACC0-4A9C-9043-90612765C0FA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4131F54F-C70B-4435-91E6-F995F83E6C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3386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91">
          <p15:clr>
            <a:srgbClr val="65CEFF"/>
          </p15:clr>
        </p15:guide>
        <p15:guide id="5" orient="horz" pos="1073">
          <p15:clr>
            <a:srgbClr val="65CEFF"/>
          </p15:clr>
        </p15:guide>
        <p15:guide id="6" orient="horz" pos="2206">
          <p15:clr>
            <a:srgbClr val="65CEFF"/>
          </p15:clr>
        </p15:guide>
        <p15:guide id="7" orient="horz" pos="2343">
          <p15:clr>
            <a:srgbClr val="65CEFF"/>
          </p15:clr>
        </p15:guide>
        <p15:guide id="8" orient="horz" pos="3658">
          <p15:clr>
            <a:srgbClr val="65CEFF"/>
          </p15:clr>
        </p15:guide>
        <p15:guide id="9" orient="horz" pos="3885">
          <p15:clr>
            <a:srgbClr val="65CEFF"/>
          </p15:clr>
        </p15:guide>
        <p15:guide id="10" orient="horz" pos="4157">
          <p15:clr>
            <a:srgbClr val="65CEFF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0799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0EF6BB07-4F4E-4859-9572-DA63E35B93A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09BD8BE5-BFF2-469D-8B93-9556FCC45CF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F9372441-FA7E-4481-BBC2-24CB6D301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1363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B7D646-13A6-768C-47EA-911AE2875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F69554-EA98-B7BC-C36C-8581CD0B5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87B362-F50A-4F28-8229-11FFAF4376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CBA0C6-5D1F-C2A6-C5D7-C362CED13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39B8D8-0B07-A5D9-33F7-955CECDBB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25758-98EF-5659-D918-E9B275303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048148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" descr="Statement text frame">
            <a:extLst>
              <a:ext uri="{FF2B5EF4-FFF2-40B4-BE49-F238E27FC236}">
                <a16:creationId xmlns:a16="http://schemas.microsoft.com/office/drawing/2014/main" id="{39939C22-A735-46A9-A277-A4B1B330F31C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986400" y="1271538"/>
            <a:ext cx="10800000" cy="4536000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90000"/>
              </a:lnSpc>
              <a:defRPr sz="8000" b="0">
                <a:gradFill>
                  <a:gsLst>
                    <a:gs pos="20000">
                      <a:srgbClr val="00FFB9"/>
                    </a:gs>
                    <a:gs pos="70000">
                      <a:srgbClr val="00E6DC"/>
                    </a:gs>
                  </a:gsLst>
                  <a:lin ang="0" scaled="1"/>
                </a:gra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4" name="Siemens Logo" descr="Siemens logo">
            <a:extLst>
              <a:ext uri="{FF2B5EF4-FFF2-40B4-BE49-F238E27FC236}">
                <a16:creationId xmlns:a16="http://schemas.microsoft.com/office/drawing/2014/main" id="{F8D833B7-9866-4D2D-AEB7-012D6DDE2A3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2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9F9E844-3827-4B6C-9CB5-13C9A70DCD4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3" name="Slide Number Placeholder">
            <a:extLst>
              <a:ext uri="{FF2B5EF4-FFF2-40B4-BE49-F238E27FC236}">
                <a16:creationId xmlns:a16="http://schemas.microsoft.com/office/drawing/2014/main" id="{D52C2AF7-8539-453F-BD56-35B696DB2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2464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801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" descr="Slide headline">
            <a:extLst>
              <a:ext uri="{FF2B5EF4-FFF2-40B4-BE49-F238E27FC236}">
                <a16:creationId xmlns:a16="http://schemas.microsoft.com/office/drawing/2014/main" id="{B29E3DA4-014E-4F3D-8186-84366ADFCB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black">
          <a:xfrm>
            <a:off x="1058400" y="1234800"/>
            <a:ext cx="9216000" cy="1162523"/>
          </a:xfrm>
          <a:noFill/>
        </p:spPr>
        <p:txBody>
          <a:bodyPr wrap="square" lIns="0" tIns="54000" rIns="0" bIns="0" anchor="t" anchorCtr="0">
            <a:spAutoFit/>
          </a:bodyPr>
          <a:lstStyle>
            <a:lvl1pPr marL="0">
              <a:defRPr sz="8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Contact</a:t>
            </a:r>
          </a:p>
        </p:txBody>
      </p:sp>
      <p:sp>
        <p:nvSpPr>
          <p:cNvPr id="3" name="Copy" descr="Content text frame">
            <a:extLst>
              <a:ext uri="{FF2B5EF4-FFF2-40B4-BE49-F238E27FC236}">
                <a16:creationId xmlns:a16="http://schemas.microsoft.com/office/drawing/2014/main" id="{89304306-5233-4901-B576-444696A2EA3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black">
          <a:xfrm>
            <a:off x="1058400" y="2397324"/>
            <a:ext cx="9216000" cy="3409751"/>
          </a:xfrm>
          <a:prstGeom prst="rect">
            <a:avLst/>
          </a:prstGeom>
        </p:spPr>
        <p:txBody>
          <a:bodyPr tIns="108000">
            <a:noAutofit/>
          </a:bodyPr>
          <a:lstStyle>
            <a:lvl1pPr marL="0" indent="0" algn="l">
              <a:spcAft>
                <a:spcPts val="0"/>
              </a:spcAft>
              <a:buNone/>
              <a:defRPr sz="1400">
                <a:solidFill>
                  <a:schemeClr val="tx1"/>
                </a:solidFill>
              </a:defRPr>
            </a:lvl1pPr>
            <a:lvl2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>
                <a:solidFill>
                  <a:schemeClr val="tx1"/>
                </a:solidFill>
              </a:defRPr>
            </a:lvl2pPr>
            <a:lvl3pPr marL="144000" indent="-144000" algn="l">
              <a:spcAft>
                <a:spcPts val="0"/>
              </a:spcAft>
              <a:buFont typeface="Arial" panose="020B0604020202020204" pitchFamily="34" charset="0"/>
              <a:buChar char="•"/>
              <a:defRPr sz="1400" b="0"/>
            </a:lvl3pPr>
            <a:lvl4pPr marL="0" indent="0" algn="l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/>
            </a:lvl4pPr>
            <a:lvl5pPr marL="144000" indent="-144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>
                <a:solidFill>
                  <a:schemeClr val="tx1"/>
                </a:solidFill>
              </a:defRPr>
            </a:lvl5pPr>
            <a:lvl6pPr marL="36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6pPr>
            <a:lvl7pPr marL="36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7pPr>
            <a:lvl8pPr marL="540000" indent="-180000" algn="l">
              <a:spcAft>
                <a:spcPts val="0"/>
              </a:spcAft>
              <a:buFont typeface="Arial" panose="020B0604020202020204" pitchFamily="34" charset="0"/>
              <a:buChar char="•"/>
              <a:defRPr sz="1400"/>
            </a:lvl8pPr>
            <a:lvl9pPr marL="540000" indent="-180000" algn="l"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1400" b="0"/>
            </a:lvl9pPr>
          </a:lstStyle>
          <a:p>
            <a:pPr lvl="0"/>
            <a:r>
              <a:rPr lang="en-US" dirty="0"/>
              <a:t>Click to edit the contact</a:t>
            </a:r>
          </a:p>
          <a:p>
            <a:pPr lvl="1"/>
            <a:r>
              <a:rPr lang="en-US" dirty="0"/>
              <a:t>Name etc.</a:t>
            </a:r>
          </a:p>
          <a:p>
            <a:pPr lvl="2"/>
            <a:r>
              <a:rPr lang="en-US" dirty="0"/>
              <a:t>Skills etc.</a:t>
            </a:r>
          </a:p>
          <a:p>
            <a:pPr lvl="3"/>
            <a:r>
              <a:rPr lang="en-US" dirty="0"/>
              <a:t>Name etc. sublevel</a:t>
            </a:r>
          </a:p>
          <a:p>
            <a:pPr lvl="4"/>
            <a:r>
              <a:rPr lang="en-US" dirty="0"/>
              <a:t>Skills etc. sublevel</a:t>
            </a:r>
          </a:p>
        </p:txBody>
      </p:sp>
      <p:pic>
        <p:nvPicPr>
          <p:cNvPr id="10" name="Siemens Logo" descr="Siemens logo">
            <a:extLst>
              <a:ext uri="{FF2B5EF4-FFF2-40B4-BE49-F238E27FC236}">
                <a16:creationId xmlns:a16="http://schemas.microsoft.com/office/drawing/2014/main" id="{5FD2C39E-5D81-4A0E-9F45-90932890088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black">
          <a:xfrm>
            <a:off x="10635188" y="6418800"/>
            <a:ext cx="1152000" cy="183168"/>
          </a:xfrm>
          <a:prstGeom prst="rect">
            <a:avLst/>
          </a:prstGeom>
        </p:spPr>
      </p:pic>
      <p:sp>
        <p:nvSpPr>
          <p:cNvPr id="8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3279A350-3BB2-4CA2-A422-8F5A951F6F6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black"/>
        <p:txBody>
          <a:bodyPr/>
          <a:lstStyle/>
          <a:p>
            <a:pPr>
              <a:lnSpc>
                <a:spcPct val="100000"/>
              </a:lnSpc>
            </a:pPr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9" name="Slide Number Placeholder">
            <a:extLst>
              <a:ext uri="{FF2B5EF4-FFF2-40B4-BE49-F238E27FC236}">
                <a16:creationId xmlns:a16="http://schemas.microsoft.com/office/drawing/2014/main" id="{CFF9630D-791D-45AE-8E5E-36F747F59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black"/>
        <p:txBody>
          <a:bodyPr/>
          <a:lstStyle/>
          <a:p>
            <a:r>
              <a:rPr lang="en-US" dirty="0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9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259">
          <p15:clr>
            <a:srgbClr val="65CEFF"/>
          </p15:clr>
        </p15:guide>
        <p15:guide id="2" pos="6472">
          <p15:clr>
            <a:srgbClr val="65CEFF"/>
          </p15:clr>
        </p15:guide>
        <p15:guide id="3" pos="7425">
          <p15:clr>
            <a:srgbClr val="65CEFF"/>
          </p15:clr>
        </p15:guide>
        <p15:guide id="4" orient="horz" pos="778">
          <p15:clr>
            <a:srgbClr val="65CEFF"/>
          </p15:clr>
        </p15:guide>
        <p15:guide id="5" orient="horz" pos="3658">
          <p15:clr>
            <a:srgbClr val="65CEFF"/>
          </p15:clr>
        </p15:guide>
        <p15:guide id="6" orient="horz" pos="4157">
          <p15:clr>
            <a:srgbClr val="65CEFF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0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6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3435854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49922435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2499360"/>
            <a:ext cx="11345332" cy="3962400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3" y="1762189"/>
            <a:ext cx="11345332" cy="71495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181683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425454" y="1762188"/>
            <a:ext cx="5574547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6196239" y="1762188"/>
            <a:ext cx="5574547" cy="468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sz="1600" noProof="0" dirty="0"/>
              <a:t>Dritte Ebene</a:t>
            </a:r>
            <a:endParaRPr lang="de-DE" noProof="0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47415468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3" y="1762189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484001"/>
            <a:ext cx="5657088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256" y="2484120"/>
            <a:ext cx="56592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36297643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0" y="2477140"/>
            <a:ext cx="12192000" cy="438086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1000">
              <a:latin typeface="Arial" pitchFamily="34" charset="0"/>
            </a:endParaRPr>
          </a:p>
        </p:txBody>
      </p:sp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3" y="1762189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422656" y="2484001"/>
            <a:ext cx="5657088" cy="3974655"/>
          </a:xfrm>
          <a:prstGeom prst="rect">
            <a:avLst/>
          </a:prstGeom>
        </p:spPr>
        <p:txBody>
          <a:bodyPr lIns="0" rIns="0"/>
          <a:lstStyle>
            <a:lvl1pPr>
              <a:defRPr lang="de-DE" sz="16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/>
            </a:lvl2pPr>
            <a:lvl3pPr>
              <a:defRPr sz="160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sz="1600" dirty="0"/>
              <a:t>Dritte Ebene</a:t>
            </a:r>
            <a:endParaRPr lang="de-DE" dirty="0"/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6112256" y="2484120"/>
            <a:ext cx="5659200" cy="397440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813648394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25453" y="1762189"/>
            <a:ext cx="11345332" cy="714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</a:lstStyle>
          <a:p>
            <a:pPr lvl="0"/>
            <a:r>
              <a:rPr lang="de-DE" noProof="0"/>
              <a:t>Inhalt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 noProof="0"/>
              <a:t>Dr. rer. nat. Erika Mustermann (TUM) | kann beliebig erweitert werden | Infos mit Strich trennen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0" y="2476500"/>
            <a:ext cx="12192000" cy="4381500"/>
          </a:xfrm>
          <a:prstGeom prst="rect">
            <a:avLst/>
          </a:prstGeom>
        </p:spPr>
        <p:txBody>
          <a:bodyPr/>
          <a:lstStyle/>
          <a:p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4016385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1691640"/>
            <a:ext cx="12192000" cy="516636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/>
            </a:lvl1pPr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9932174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9B94C-AF24-0731-4F54-C335D6BBC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BA2C4C-92C1-974D-0918-70BF9D7DB9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E9569-21BA-E06B-27B3-F2F15F10AF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CF5E03-4056-C29C-1F7D-2BDCACC00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9A9F3D-A980-C662-574E-639239741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31AD8D-821B-56FD-5E3C-15616AEA4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68785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liederung" type="obj">
  <p:cSld name="Gliederung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body" idx="1"/>
          </p:nvPr>
        </p:nvSpPr>
        <p:spPr>
          <a:xfrm>
            <a:off x="334437" y="981076"/>
            <a:ext cx="11523135" cy="540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7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 sz="13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▪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Char char="▪"/>
              <a:defRPr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Char char="▪"/>
              <a:defRPr>
                <a:solidFill>
                  <a:schemeClr val="dk1"/>
                </a:solidFill>
              </a:defRPr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334437" y="44454"/>
            <a:ext cx="10586099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9383185" y="6570618"/>
            <a:ext cx="21420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332904" y="6569078"/>
            <a:ext cx="57615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11525251" y="6570618"/>
            <a:ext cx="332316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6833822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>
  <p:cSld name="Titel und Inhal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334437" y="44454"/>
            <a:ext cx="10586099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>
                <a:solidFill>
                  <a:srgbClr val="0065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334435" y="981076"/>
            <a:ext cx="11523133" cy="540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70"/>
              </a:spcBef>
              <a:spcAft>
                <a:spcPts val="0"/>
              </a:spcAft>
              <a:buSzPts val="1400"/>
              <a:buNone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9383185" y="6570618"/>
            <a:ext cx="21420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332904" y="6569078"/>
            <a:ext cx="57615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11525251" y="6570618"/>
            <a:ext cx="332316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26307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879">
          <p15:clr>
            <a:srgbClr val="FBAE4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r Titel" type="titleOnly">
  <p:cSld name="Nur Titel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334434" y="44452"/>
            <a:ext cx="10586103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dt" idx="10"/>
          </p:nvPr>
        </p:nvSpPr>
        <p:spPr>
          <a:xfrm>
            <a:off x="9383185" y="6570618"/>
            <a:ext cx="21420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ftr" idx="11"/>
          </p:nvPr>
        </p:nvSpPr>
        <p:spPr>
          <a:xfrm>
            <a:off x="332904" y="6569078"/>
            <a:ext cx="57615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11525251" y="6570618"/>
            <a:ext cx="332316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332646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Untertitel und Inhalt">
  <p:cSld name="Titel, Untertitel und Inhal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334437" y="81215"/>
            <a:ext cx="10586099" cy="36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>
                <a:solidFill>
                  <a:srgbClr val="0065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1"/>
          </p:nvPr>
        </p:nvSpPr>
        <p:spPr>
          <a:xfrm>
            <a:off x="334435" y="980730"/>
            <a:ext cx="11523133" cy="540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171450" algn="l">
              <a:spcBef>
                <a:spcPts val="270"/>
              </a:spcBef>
              <a:spcAft>
                <a:spcPts val="0"/>
              </a:spcAft>
              <a:buSzPts val="1400"/>
              <a:buNone/>
              <a:defRPr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9383185" y="6570618"/>
            <a:ext cx="21420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332904" y="6569078"/>
            <a:ext cx="57615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525251" y="6570618"/>
            <a:ext cx="332316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2"/>
          </p:nvPr>
        </p:nvSpPr>
        <p:spPr>
          <a:xfrm>
            <a:off x="334434" y="441427"/>
            <a:ext cx="10586103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500">
                <a:solidFill>
                  <a:srgbClr val="7F7F7F"/>
                </a:solidFill>
              </a:defRPr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622667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, Untertitel">
  <p:cSld name="Titel, Untertitel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334437" y="81215"/>
            <a:ext cx="10586099" cy="360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>
                <a:solidFill>
                  <a:srgbClr val="0065BD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9383185" y="6570618"/>
            <a:ext cx="21420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332904" y="6569078"/>
            <a:ext cx="57615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11525251" y="6570618"/>
            <a:ext cx="332316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64" name="Google Shape;64;p8"/>
          <p:cNvSpPr txBox="1">
            <a:spLocks noGrp="1"/>
          </p:cNvSpPr>
          <p:nvPr>
            <p:ph type="body" idx="1"/>
          </p:nvPr>
        </p:nvSpPr>
        <p:spPr>
          <a:xfrm>
            <a:off x="334434" y="441427"/>
            <a:ext cx="10586103" cy="395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500">
                <a:solidFill>
                  <a:srgbClr val="7F7F7F"/>
                </a:solidFill>
              </a:defRPr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3pPr>
            <a:lvl4pPr marL="1371600" lvl="3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4pPr>
            <a:lvl5pPr marL="1714500" lvl="4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/>
            </a:lvl5pPr>
            <a:lvl6pPr marL="2057400" lvl="5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6pPr>
            <a:lvl7pPr marL="2400300" lvl="6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7pPr>
            <a:lvl8pPr marL="2743200" lvl="7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8pPr>
            <a:lvl9pPr marL="3086100" lvl="8" indent="-257175" algn="l">
              <a:spcBef>
                <a:spcPts val="270"/>
              </a:spcBef>
              <a:spcAft>
                <a:spcPts val="0"/>
              </a:spcAft>
              <a:buClr>
                <a:schemeClr val="dk2"/>
              </a:buClr>
              <a:buSzPts val="1800"/>
              <a:buChar char="»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0169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gleich">
  <p:cSld name="Vergleich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334438" y="981074"/>
            <a:ext cx="5662084" cy="661976"/>
          </a:xfrm>
          <a:prstGeom prst="rect">
            <a:avLst/>
          </a:prstGeom>
          <a:solidFill>
            <a:srgbClr val="4799D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2"/>
          </p:nvPr>
        </p:nvSpPr>
        <p:spPr>
          <a:xfrm>
            <a:off x="334438" y="1643052"/>
            <a:ext cx="5662084" cy="47736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spcBef>
                <a:spcPts val="270"/>
              </a:spcBef>
              <a:spcAft>
                <a:spcPts val="0"/>
              </a:spcAft>
              <a:buSzPts val="1400"/>
              <a:buNone/>
              <a:defRPr sz="1350"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 sz="135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SzPts val="1600"/>
              <a:buChar char="▪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SzPts val="1600"/>
              <a:buChar char="▪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5" name="Google Shape;75;p10"/>
          <p:cNvSpPr txBox="1">
            <a:spLocks noGrp="1"/>
          </p:cNvSpPr>
          <p:nvPr>
            <p:ph type="body" idx="3"/>
          </p:nvPr>
        </p:nvSpPr>
        <p:spPr>
          <a:xfrm>
            <a:off x="6193367" y="981081"/>
            <a:ext cx="5664200" cy="661975"/>
          </a:xfrm>
          <a:prstGeom prst="rect">
            <a:avLst/>
          </a:prstGeom>
          <a:solidFill>
            <a:srgbClr val="4799D9"/>
          </a:solidFill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342900" lvl="0" indent="-171450" algn="l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1500" b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lvl="1" indent="-171450" algn="l">
              <a:spcBef>
                <a:spcPts val="300"/>
              </a:spcBef>
              <a:spcAft>
                <a:spcPts val="0"/>
              </a:spcAft>
              <a:buSzPts val="2000"/>
              <a:buNone/>
              <a:defRPr sz="1500" b="1"/>
            </a:lvl2pPr>
            <a:lvl3pPr marL="1028700" lvl="2" indent="-171450" algn="l">
              <a:spcBef>
                <a:spcPts val="270"/>
              </a:spcBef>
              <a:spcAft>
                <a:spcPts val="0"/>
              </a:spcAft>
              <a:buSzPts val="1800"/>
              <a:buNone/>
              <a:defRPr sz="1350" b="1"/>
            </a:lvl3pPr>
            <a:lvl4pPr marL="1371600" lvl="3" indent="-171450" algn="l">
              <a:spcBef>
                <a:spcPts val="240"/>
              </a:spcBef>
              <a:spcAft>
                <a:spcPts val="0"/>
              </a:spcAft>
              <a:buSzPts val="1600"/>
              <a:buNone/>
              <a:defRPr sz="1200" b="1"/>
            </a:lvl4pPr>
            <a:lvl5pPr marL="1714500" lvl="4" indent="-171450" algn="l">
              <a:spcBef>
                <a:spcPts val="240"/>
              </a:spcBef>
              <a:spcAft>
                <a:spcPts val="0"/>
              </a:spcAft>
              <a:buSzPts val="1600"/>
              <a:buNone/>
              <a:defRPr sz="1200" b="1"/>
            </a:lvl5pPr>
            <a:lvl6pPr marL="2057400" lvl="5" indent="-1714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200" b="1"/>
            </a:lvl6pPr>
            <a:lvl7pPr marL="2400300" lvl="6" indent="-1714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200" b="1"/>
            </a:lvl7pPr>
            <a:lvl8pPr marL="2743200" lvl="7" indent="-1714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200" b="1"/>
            </a:lvl8pPr>
            <a:lvl9pPr marL="3086100" lvl="8" indent="-1714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4"/>
          </p:nvPr>
        </p:nvSpPr>
        <p:spPr>
          <a:xfrm>
            <a:off x="6193367" y="1643052"/>
            <a:ext cx="5664200" cy="47736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342900" lvl="0" indent="-171450" algn="l">
              <a:spcBef>
                <a:spcPts val="270"/>
              </a:spcBef>
              <a:spcAft>
                <a:spcPts val="0"/>
              </a:spcAft>
              <a:buSzPts val="1400"/>
              <a:buNone/>
              <a:defRPr sz="1350"/>
            </a:lvl1pPr>
            <a:lvl2pPr marL="685800" lvl="1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 sz="1350"/>
            </a:lvl2pPr>
            <a:lvl3pPr marL="1028700" lvl="2" indent="-257175" algn="l">
              <a:spcBef>
                <a:spcPts val="270"/>
              </a:spcBef>
              <a:spcAft>
                <a:spcPts val="0"/>
              </a:spcAft>
              <a:buSzPts val="1800"/>
              <a:buChar char="▪"/>
              <a:defRPr sz="1350"/>
            </a:lvl3pPr>
            <a:lvl4pPr marL="1371600" lvl="3" indent="-247650" algn="l">
              <a:spcBef>
                <a:spcPts val="240"/>
              </a:spcBef>
              <a:spcAft>
                <a:spcPts val="0"/>
              </a:spcAft>
              <a:buSzPts val="1600"/>
              <a:buChar char="▪"/>
              <a:defRPr sz="1200"/>
            </a:lvl4pPr>
            <a:lvl5pPr marL="1714500" lvl="4" indent="-247650" algn="l">
              <a:spcBef>
                <a:spcPts val="240"/>
              </a:spcBef>
              <a:spcAft>
                <a:spcPts val="0"/>
              </a:spcAft>
              <a:buSzPts val="1600"/>
              <a:buChar char="▪"/>
              <a:defRPr sz="1200"/>
            </a:lvl5pPr>
            <a:lvl6pPr marL="2057400" lvl="5" indent="-2476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200"/>
            </a:lvl6pPr>
            <a:lvl7pPr marL="2400300" lvl="6" indent="-2476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200"/>
            </a:lvl7pPr>
            <a:lvl8pPr marL="2743200" lvl="7" indent="-2476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200"/>
            </a:lvl8pPr>
            <a:lvl9pPr marL="3086100" lvl="8" indent="-247650" algn="l">
              <a:spcBef>
                <a:spcPts val="24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334437" y="44454"/>
            <a:ext cx="10586099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9383185" y="6570618"/>
            <a:ext cx="21420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332904" y="6569078"/>
            <a:ext cx="57615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11525251" y="6570618"/>
            <a:ext cx="332316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6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5107828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 mittig">
  <p:cSld name="Titel mittig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1"/>
          <p:cNvSpPr txBox="1">
            <a:spLocks noGrp="1"/>
          </p:cNvSpPr>
          <p:nvPr>
            <p:ph type="title"/>
          </p:nvPr>
        </p:nvSpPr>
        <p:spPr>
          <a:xfrm>
            <a:off x="334434" y="44452"/>
            <a:ext cx="11523133" cy="652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1"/>
          <p:cNvSpPr txBox="1">
            <a:spLocks noGrp="1"/>
          </p:cNvSpPr>
          <p:nvPr>
            <p:ph type="dt" idx="10"/>
          </p:nvPr>
        </p:nvSpPr>
        <p:spPr>
          <a:xfrm>
            <a:off x="9383185" y="6570618"/>
            <a:ext cx="21420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>
            <a:off x="332904" y="6569078"/>
            <a:ext cx="57615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1525251" y="6570618"/>
            <a:ext cx="332316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623024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Leer" type="blank">
  <p:cSld name="Leer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767490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425451" y="1978723"/>
            <a:ext cx="11345332" cy="1274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120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11130180" y="6408271"/>
            <a:ext cx="766981" cy="35858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425455" y="994336"/>
            <a:ext cx="113453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400"/>
              </a:lnSpc>
              <a:defRPr lang="de-DE" sz="225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745186919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425454" y="1762188"/>
            <a:ext cx="11345332" cy="4699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noProof="0" dirty="0" smtClean="0"/>
            </a:lvl1pPr>
            <a:lvl2pPr>
              <a:lnSpc>
                <a:spcPct val="114000"/>
              </a:lnSpc>
              <a:defRPr lang="de-DE" noProof="0" dirty="0" smtClean="0"/>
            </a:lvl2pPr>
            <a:lvl3pPr>
              <a:defRPr sz="160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425454" y="994335"/>
            <a:ext cx="11345332" cy="410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3200"/>
              </a:lnSpc>
              <a:defRPr lang="de-DE" sz="300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36304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7" Type="http://schemas.openxmlformats.org/officeDocument/2006/relationships/slideLayout" Target="../slideLayouts/slideLayout18.xml"/><Relationship Id="rId7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84.xml"/><Relationship Id="rId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83.xml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6.xml"/><Relationship Id="rId10" Type="http://schemas.openxmlformats.org/officeDocument/2006/relationships/image" Target="../media/image14.wmf"/><Relationship Id="rId4" Type="http://schemas.openxmlformats.org/officeDocument/2006/relationships/slideLayout" Target="../slideLayouts/slideLayout85.xml"/><Relationship Id="rId9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image" Target="../media/image15.png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077BEC-C71E-1BF7-6CE3-AB4D92F41C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E4310E-7E8E-1EA0-C822-E47A9BF1F0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8F1C5-E9A4-F26F-5FF8-62C482070C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DDB4FD-917B-F844-9B1C-E862EE430768}" type="datetimeFigureOut">
              <a:rPr lang="en-US" smtClean="0"/>
              <a:t>12/6/24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579D10-F3C7-7F45-AF2C-6DEEFAA7EA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C89415-DD99-D7A4-17A5-4F47319D6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BBAC82-26AC-2948-A64E-99E71B67F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641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 descr="Slide headline">
            <a:extLst>
              <a:ext uri="{FF2B5EF4-FFF2-40B4-BE49-F238E27FC236}">
                <a16:creationId xmlns:a16="http://schemas.microsoft.com/office/drawing/2014/main" id="{2500D031-E8B7-42AD-B616-57A243A31EFA}"/>
              </a:ext>
            </a:extLst>
          </p:cNvPr>
          <p:cNvSpPr>
            <a:spLocks noGrp="1"/>
          </p:cNvSpPr>
          <p:nvPr>
            <p:ph type="title"/>
          </p:nvPr>
        </p:nvSpPr>
        <p:spPr bwMode="black">
          <a:xfrm>
            <a:off x="410400" y="478800"/>
            <a:ext cx="9863997" cy="576000"/>
          </a:xfrm>
          <a:prstGeom prst="rect">
            <a:avLst/>
          </a:prstGeom>
        </p:spPr>
        <p:txBody>
          <a:bodyPr vert="horz" lIns="0" tIns="0" rIns="324000" bIns="1440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" descr="Content text frame">
            <a:extLst>
              <a:ext uri="{FF2B5EF4-FFF2-40B4-BE49-F238E27FC236}">
                <a16:creationId xmlns:a16="http://schemas.microsoft.com/office/drawing/2014/main" id="{6750A408-ED0E-47CF-AC3A-5AD4A6E25CE3}"/>
              </a:ext>
            </a:extLst>
          </p:cNvPr>
          <p:cNvSpPr>
            <a:spLocks noGrp="1"/>
          </p:cNvSpPr>
          <p:nvPr>
            <p:ph type="body" idx="1"/>
          </p:nvPr>
        </p:nvSpPr>
        <p:spPr bwMode="black">
          <a:xfrm>
            <a:off x="411161" y="1414800"/>
            <a:ext cx="7200000" cy="4536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5" name="Footer Placeholder" descr="Footer with copyright, author and department information, and date">
            <a:extLst>
              <a:ext uri="{FF2B5EF4-FFF2-40B4-BE49-F238E27FC236}">
                <a16:creationId xmlns:a16="http://schemas.microsoft.com/office/drawing/2014/main" id="{4F5CAFE5-0972-49AB-B42B-7C613C153A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black">
          <a:xfrm>
            <a:off x="1059160" y="6310800"/>
            <a:ext cx="9216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Restricted | © Siemens 2024 | Yongjian Tang  </a:t>
            </a:r>
            <a:endParaRPr lang="en-US" dirty="0"/>
          </a:p>
        </p:txBody>
      </p:sp>
      <p:sp>
        <p:nvSpPr>
          <p:cNvPr id="6" name="Slide Number Placeholder" descr="Page number">
            <a:extLst>
              <a:ext uri="{FF2B5EF4-FFF2-40B4-BE49-F238E27FC236}">
                <a16:creationId xmlns:a16="http://schemas.microsoft.com/office/drawing/2014/main" id="{1C051FD7-F65C-4306-9083-C9770A0AF2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black">
          <a:xfrm>
            <a:off x="411162" y="6310800"/>
            <a:ext cx="648000" cy="547200"/>
          </a:xfrm>
          <a:prstGeom prst="rect">
            <a:avLst/>
          </a:prstGeom>
        </p:spPr>
        <p:txBody>
          <a:bodyPr vert="horz" lIns="0" tIns="0" rIns="0" bIns="61200" rtlCol="0" anchor="ctr" anchorCtr="0"/>
          <a:lstStyle>
            <a:lvl1pPr algn="l">
              <a:lnSpc>
                <a:spcPct val="100000"/>
              </a:lnSpc>
              <a:defRPr sz="90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Page </a:t>
            </a:r>
            <a:fld id="{15EBE321-CBB1-4E91-BD14-37C8D44326F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651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  <p:sldLayoutId id="2147483714" r:id="rId54"/>
    <p:sldLayoutId id="2147483715" r:id="rId55"/>
    <p:sldLayoutId id="2147483716" r:id="rId56"/>
    <p:sldLayoutId id="2147483717" r:id="rId57"/>
    <p:sldLayoutId id="2147483718" r:id="rId58"/>
    <p:sldLayoutId id="2147483719" r:id="rId59"/>
    <p:sldLayoutId id="2147483720" r:id="rId60"/>
    <p:sldLayoutId id="2147483721" r:id="rId61"/>
    <p:sldLayoutId id="2147483722" r:id="rId62"/>
    <p:sldLayoutId id="2147483723" r:id="rId63"/>
    <p:sldLayoutId id="2147483724" r:id="rId64"/>
    <p:sldLayoutId id="2147483725" r:id="rId65"/>
    <p:sldLayoutId id="2147483726" r:id="rId66"/>
    <p:sldLayoutId id="2147483727" r:id="rId67"/>
    <p:sldLayoutId id="2147483728" r:id="rId68"/>
    <p:sldLayoutId id="2147483729" r:id="rId69"/>
    <p:sldLayoutId id="2147483730" r:id="rId70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 rtl="0" eaLnBrk="1" latinLnBrk="0" hangingPunct="1">
        <a:lnSpc>
          <a:spcPct val="110000"/>
        </a:lnSpc>
        <a:spcBef>
          <a:spcPts val="0"/>
        </a:spcBef>
        <a:spcAft>
          <a:spcPts val="3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957881" y="324685"/>
            <a:ext cx="811136" cy="320400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9033245" y="6473314"/>
            <a:ext cx="273609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414883" y="6473314"/>
            <a:ext cx="861904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Dr. rer. nat. Erika Mustermann (TUM) | kann beliebig erweitert werden | Infos mit Strich trennen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567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2200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176213" indent="-176213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360363" indent="-18415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8163" indent="-177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14375" indent="-1762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334434" y="44452"/>
            <a:ext cx="10586103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65BD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34435" y="981076"/>
            <a:ext cx="11523133" cy="5400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spcBef>
                <a:spcPts val="28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»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9383185" y="6570618"/>
            <a:ext cx="21420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800"/>
              <a:buFont typeface="Arial"/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32904" y="6569078"/>
            <a:ext cx="5761567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525251" y="6570618"/>
            <a:ext cx="332316" cy="288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0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6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de-DE" smtClean="0"/>
              <a:pPr/>
              <a:t>‹#›</a:t>
            </a:fld>
            <a:endParaRPr lang="de-DE"/>
          </a:p>
        </p:txBody>
      </p:sp>
      <p:pic>
        <p:nvPicPr>
          <p:cNvPr id="15" name="Google Shape;15;p1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1255861" y="398814"/>
            <a:ext cx="606859" cy="320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033341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08A9-8021-1D2D-709F-54EBAA39C4C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4AFBAC-127F-E618-A0F8-E945534A18F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818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AAD9FB9-408D-EE0A-8849-E8C5889FE858}"/>
              </a:ext>
            </a:extLst>
          </p:cNvPr>
          <p:cNvSpPr txBox="1"/>
          <p:nvPr/>
        </p:nvSpPr>
        <p:spPr>
          <a:xfrm>
            <a:off x="2250047" y="1826572"/>
            <a:ext cx="61846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Classify the given software requirements into the following categories: </a:t>
            </a:r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Arial" charset="0"/>
              </a:rPr>
              <a:t>Functional, Performance, Operational, Security, ...</a:t>
            </a:r>
            <a:endParaRPr lang="en-US" sz="1200" dirty="0">
              <a:solidFill>
                <a:srgbClr val="C00000"/>
              </a:solidFill>
              <a:latin typeface="Consolas" panose="020B0609020204030204" pitchFamily="49" charset="0"/>
              <a:cs typeface="Arial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The answer should be concise and short, i.e. only one of the above-mentioned categories.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6D474D-EEEC-7A36-F765-E61AF9695EA0}"/>
              </a:ext>
            </a:extLst>
          </p:cNvPr>
          <p:cNvSpPr txBox="1"/>
          <p:nvPr/>
        </p:nvSpPr>
        <p:spPr>
          <a:xfrm>
            <a:off x="2250048" y="1319317"/>
            <a:ext cx="609777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You are a senior software engineer who is experienced in software requirement classification!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1AE790-9792-E407-C7D0-11348521C9B7}"/>
              </a:ext>
            </a:extLst>
          </p:cNvPr>
          <p:cNvSpPr txBox="1"/>
          <p:nvPr/>
        </p:nvSpPr>
        <p:spPr>
          <a:xfrm>
            <a:off x="2250049" y="2692988"/>
            <a:ext cx="609777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Below are some demonstration examples for you to learn, which consist of a software requirement and its category: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BAE7EB"/>
                </a:highlight>
                <a:latin typeface="Consolas" panose="020B0609020204030204" pitchFamily="49" charset="0"/>
                <a:cs typeface="Arial" charset="0"/>
              </a:rPr>
              <a:t>1. The product shall be used in office environments.: </a:t>
            </a:r>
            <a:r>
              <a:rPr lang="en-US" sz="1200" b="1" dirty="0">
                <a:solidFill>
                  <a:srgbClr val="C00000"/>
                </a:solidFill>
                <a:highlight>
                  <a:srgbClr val="BAE7EB"/>
                </a:highlight>
                <a:latin typeface="Consolas" panose="020B0609020204030204" pitchFamily="49" charset="0"/>
                <a:cs typeface="Arial" charset="0"/>
              </a:rPr>
              <a:t>Operational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BAE7EB"/>
                </a:highlight>
                <a:latin typeface="Consolas" panose="020B0609020204030204" pitchFamily="49" charset="0"/>
                <a:cs typeface="Arial" charset="0"/>
              </a:rPr>
              <a:t>2. Only registered customers can purchase streaming movies.: </a:t>
            </a:r>
            <a:r>
              <a:rPr lang="en-US" sz="1200" b="1" dirty="0">
                <a:solidFill>
                  <a:srgbClr val="C00000"/>
                </a:solidFill>
                <a:highlight>
                  <a:srgbClr val="BAE7EB"/>
                </a:highlight>
                <a:latin typeface="Consolas" panose="020B0609020204030204" pitchFamily="49" charset="0"/>
                <a:cs typeface="Arial" charset="0"/>
              </a:rPr>
              <a:t>Security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BAE7EB"/>
                </a:highlight>
                <a:latin typeface="Consolas" panose="020B0609020204030204" pitchFamily="49" charset="0"/>
                <a:cs typeface="Arial" charset="0"/>
              </a:rPr>
              <a:t>3. The system shall have an intuitive user interface.: </a:t>
            </a:r>
            <a:r>
              <a:rPr lang="en-US" sz="1200" b="1" dirty="0">
                <a:solidFill>
                  <a:srgbClr val="C00000"/>
                </a:solidFill>
                <a:highlight>
                  <a:srgbClr val="BAE7EB"/>
                </a:highlight>
                <a:latin typeface="Consolas" panose="020B0609020204030204" pitchFamily="49" charset="0"/>
                <a:cs typeface="Arial" charset="0"/>
              </a:rPr>
              <a:t>Functional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BAE7EB"/>
                </a:highlight>
                <a:latin typeface="Consolas" panose="020B0609020204030204" pitchFamily="49" charset="0"/>
                <a:cs typeface="Arial" charset="0"/>
              </a:rPr>
              <a:t>4. ...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F8D660-6826-8F12-700F-19D710F45268}"/>
              </a:ext>
            </a:extLst>
          </p:cNvPr>
          <p:cNvSpPr txBox="1"/>
          <p:nvPr/>
        </p:nvSpPr>
        <p:spPr>
          <a:xfrm>
            <a:off x="2250047" y="3936047"/>
            <a:ext cx="5936823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Now, classify the following given requirement: </a:t>
            </a:r>
          </a:p>
          <a:p>
            <a:r>
              <a:rPr lang="en-US" sz="1200" dirty="0">
                <a:solidFill>
                  <a:srgbClr val="000000"/>
                </a:solidFill>
                <a:highlight>
                  <a:srgbClr val="8FC5FF"/>
                </a:highlight>
                <a:latin typeface="Consolas" panose="020B0609020204030204" pitchFamily="49" charset="0"/>
                <a:cs typeface="Arial" charset="0"/>
              </a:rPr>
              <a:t>The system shall offer a display of all the events in the exercise.</a:t>
            </a:r>
          </a:p>
          <a:p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Arial" charset="0"/>
            </a:endParaRPr>
          </a:p>
          <a:p>
            <a:endParaRPr lang="en-US" sz="900" dirty="0">
              <a:solidFill>
                <a:srgbClr val="000000"/>
              </a:solidFill>
              <a:latin typeface="Consolas" panose="020B0609020204030204" pitchFamily="49" charset="0"/>
              <a:cs typeface="Arial" charset="0"/>
            </a:endParaRPr>
          </a:p>
          <a:p>
            <a:r>
              <a:rPr lang="en-US" sz="1200" b="1" dirty="0">
                <a:solidFill>
                  <a:srgbClr val="C00000"/>
                </a:solidFill>
                <a:latin typeface="Consolas" panose="020B0609020204030204" pitchFamily="49" charset="0"/>
                <a:cs typeface="Arial" charset="0"/>
              </a:rPr>
              <a:t>Functional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93C0CA5-8310-E551-D021-35AD6B533092}"/>
              </a:ext>
            </a:extLst>
          </p:cNvPr>
          <p:cNvSpPr/>
          <p:nvPr/>
        </p:nvSpPr>
        <p:spPr>
          <a:xfrm>
            <a:off x="2250053" y="1310528"/>
            <a:ext cx="6097772" cy="515420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8BC6EDC-9B69-EAE9-A53D-027433C4683E}"/>
              </a:ext>
            </a:extLst>
          </p:cNvPr>
          <p:cNvSpPr/>
          <p:nvPr/>
        </p:nvSpPr>
        <p:spPr>
          <a:xfrm>
            <a:off x="2250051" y="1826570"/>
            <a:ext cx="6097772" cy="857871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1E5F76-397B-01DC-9ACE-AB141D7887D9}"/>
              </a:ext>
            </a:extLst>
          </p:cNvPr>
          <p:cNvSpPr/>
          <p:nvPr/>
        </p:nvSpPr>
        <p:spPr>
          <a:xfrm>
            <a:off x="2250048" y="2684441"/>
            <a:ext cx="6097772" cy="126958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F63314F-22F5-DFBC-1AFC-C769844D1AD9}"/>
              </a:ext>
            </a:extLst>
          </p:cNvPr>
          <p:cNvSpPr/>
          <p:nvPr/>
        </p:nvSpPr>
        <p:spPr>
          <a:xfrm>
            <a:off x="2250048" y="3947060"/>
            <a:ext cx="6097772" cy="64822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068EFE5-22F7-5C5B-D2EA-C4E0A00C6E24}"/>
              </a:ext>
            </a:extLst>
          </p:cNvPr>
          <p:cNvSpPr txBox="1"/>
          <p:nvPr/>
        </p:nvSpPr>
        <p:spPr>
          <a:xfrm>
            <a:off x="6426437" y="1484722"/>
            <a:ext cx="195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92D050"/>
                </a:solidFill>
              </a:rPr>
              <a:t>Role Assignment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52E7532-5A83-3A73-FCC3-B90E77544B2A}"/>
              </a:ext>
            </a:extLst>
          </p:cNvPr>
          <p:cNvSpPr txBox="1"/>
          <p:nvPr/>
        </p:nvSpPr>
        <p:spPr>
          <a:xfrm>
            <a:off x="6452075" y="2351232"/>
            <a:ext cx="195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Task Description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FDCF2-17FA-402E-E221-03F4D8831E69}"/>
              </a:ext>
            </a:extLst>
          </p:cNvPr>
          <p:cNvSpPr txBox="1"/>
          <p:nvPr/>
        </p:nvSpPr>
        <p:spPr>
          <a:xfrm>
            <a:off x="6152972" y="3610336"/>
            <a:ext cx="2225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Few-shot Examples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9CF9BB-E294-677F-64E9-12CAB7CADBC1}"/>
              </a:ext>
            </a:extLst>
          </p:cNvPr>
          <p:cNvSpPr txBox="1"/>
          <p:nvPr/>
        </p:nvSpPr>
        <p:spPr>
          <a:xfrm>
            <a:off x="6597353" y="4268684"/>
            <a:ext cx="178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Input Sentence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A263490-B0B8-E5E3-1754-CFDD615DDCDD}"/>
              </a:ext>
            </a:extLst>
          </p:cNvPr>
          <p:cNvSpPr/>
          <p:nvPr/>
        </p:nvSpPr>
        <p:spPr>
          <a:xfrm>
            <a:off x="2250048" y="4595286"/>
            <a:ext cx="6097772" cy="349970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97CBDD-E9E0-9F2D-3CDE-B8000A989609}"/>
              </a:ext>
            </a:extLst>
          </p:cNvPr>
          <p:cNvSpPr txBox="1"/>
          <p:nvPr/>
        </p:nvSpPr>
        <p:spPr>
          <a:xfrm>
            <a:off x="6954168" y="4575924"/>
            <a:ext cx="1427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</a:rPr>
              <a:t>Completion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13EB871-D171-B91E-80F5-E770E7C5321A}"/>
              </a:ext>
            </a:extLst>
          </p:cNvPr>
          <p:cNvCxnSpPr>
            <a:cxnSpLocks/>
          </p:cNvCxnSpPr>
          <p:nvPr/>
        </p:nvCxnSpPr>
        <p:spPr>
          <a:xfrm>
            <a:off x="8487105" y="1370593"/>
            <a:ext cx="0" cy="3175771"/>
          </a:xfrm>
          <a:prstGeom prst="straightConnector1">
            <a:avLst/>
          </a:prstGeom>
          <a:ln w="38100"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9A2882F-7E0F-9798-43B9-C8808E95A318}"/>
              </a:ext>
            </a:extLst>
          </p:cNvPr>
          <p:cNvSpPr txBox="1"/>
          <p:nvPr/>
        </p:nvSpPr>
        <p:spPr>
          <a:xfrm rot="5400000">
            <a:off x="8179978" y="2875421"/>
            <a:ext cx="924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Prompt</a:t>
            </a:r>
          </a:p>
        </p:txBody>
      </p:sp>
    </p:spTree>
    <p:extLst>
      <p:ext uri="{BB962C8B-B14F-4D97-AF65-F5344CB8AC3E}">
        <p14:creationId xmlns:p14="http://schemas.microsoft.com/office/powerpoint/2010/main" val="715428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: Rounded Corners 8">
            <a:extLst>
              <a:ext uri="{FF2B5EF4-FFF2-40B4-BE49-F238E27FC236}">
                <a16:creationId xmlns:a16="http://schemas.microsoft.com/office/drawing/2014/main" id="{80A5D6CD-8B5D-79EA-B839-E1987A9124FE}"/>
              </a:ext>
            </a:extLst>
          </p:cNvPr>
          <p:cNvSpPr/>
          <p:nvPr/>
        </p:nvSpPr>
        <p:spPr>
          <a:xfrm>
            <a:off x="4139424" y="2641153"/>
            <a:ext cx="2101518" cy="1582856"/>
          </a:xfrm>
          <a:prstGeom prst="roundRect">
            <a:avLst>
              <a:gd name="adj" fmla="val 7414"/>
            </a:avLst>
          </a:prstGeom>
          <a:solidFill>
            <a:srgbClr val="EAF2FC">
              <a:alpha val="78029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002060"/>
              </a:solidFill>
              <a:latin typeface="Arial"/>
            </a:endParaRP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576CD85-E1BB-BE8A-A077-D55FBB785989}"/>
              </a:ext>
            </a:extLst>
          </p:cNvPr>
          <p:cNvCxnSpPr>
            <a:cxnSpLocks/>
          </p:cNvCxnSpPr>
          <p:nvPr/>
        </p:nvCxnSpPr>
        <p:spPr>
          <a:xfrm flipV="1">
            <a:off x="4164138" y="3728100"/>
            <a:ext cx="2101518" cy="2883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EBBD5B6-37F9-2F47-119B-4AC0FF6FC56C}"/>
              </a:ext>
            </a:extLst>
          </p:cNvPr>
          <p:cNvSpPr txBox="1"/>
          <p:nvPr/>
        </p:nvSpPr>
        <p:spPr>
          <a:xfrm>
            <a:off x="5522544" y="3443113"/>
            <a:ext cx="8892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70C0"/>
                </a:solidFill>
                <a:latin typeface="Arial" charset="0"/>
                <a:cs typeface="Arial" charset="0"/>
              </a:rPr>
              <a:t>(N, M)</a:t>
            </a:r>
            <a:endParaRPr lang="LID4096" sz="1400" dirty="0">
              <a:solidFill>
                <a:srgbClr val="0070C0"/>
              </a:solidFill>
              <a:latin typeface="Arial" charset="0"/>
              <a:cs typeface="Arial" charset="0"/>
            </a:endParaRPr>
          </a:p>
        </p:txBody>
      </p:sp>
      <p:sp>
        <p:nvSpPr>
          <p:cNvPr id="29" name="Rectangle: Rounded Corners 8">
            <a:extLst>
              <a:ext uri="{FF2B5EF4-FFF2-40B4-BE49-F238E27FC236}">
                <a16:creationId xmlns:a16="http://schemas.microsoft.com/office/drawing/2014/main" id="{8C6B2F79-FC37-1F05-7636-67D0555BAA83}"/>
              </a:ext>
            </a:extLst>
          </p:cNvPr>
          <p:cNvSpPr/>
          <p:nvPr/>
        </p:nvSpPr>
        <p:spPr>
          <a:xfrm>
            <a:off x="1737189" y="2638270"/>
            <a:ext cx="2222058" cy="1582856"/>
          </a:xfrm>
          <a:prstGeom prst="roundRect">
            <a:avLst>
              <a:gd name="adj" fmla="val 7414"/>
            </a:avLst>
          </a:prstGeom>
          <a:solidFill>
            <a:srgbClr val="EAF2FC">
              <a:alpha val="78029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002060"/>
              </a:solidFill>
              <a:latin typeface="Arial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8B55418-4C4C-FEE9-BF1F-C2A6CFE32948}"/>
              </a:ext>
            </a:extLst>
          </p:cNvPr>
          <p:cNvSpPr/>
          <p:nvPr/>
        </p:nvSpPr>
        <p:spPr>
          <a:xfrm>
            <a:off x="514507" y="378959"/>
            <a:ext cx="5770976" cy="1582855"/>
          </a:xfrm>
          <a:prstGeom prst="roundRect">
            <a:avLst>
              <a:gd name="adj" fmla="val 13436"/>
            </a:avLst>
          </a:prstGeom>
          <a:solidFill>
            <a:srgbClr val="EAF2FC">
              <a:alpha val="78029"/>
            </a:srgbClr>
          </a:solidFill>
          <a:ln>
            <a:solidFill>
              <a:srgbClr val="00B0F0"/>
            </a:solidFill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002060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7699B5-0302-7E80-4D15-7783D033ABF8}"/>
              </a:ext>
            </a:extLst>
          </p:cNvPr>
          <p:cNvSpPr txBox="1"/>
          <p:nvPr/>
        </p:nvSpPr>
        <p:spPr>
          <a:xfrm>
            <a:off x="598903" y="702892"/>
            <a:ext cx="5686509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highlight>
                  <a:srgbClr val="8FC5FF"/>
                </a:highlight>
                <a:latin typeface="Consolas" panose="020B0609020204030204" pitchFamily="49" charset="0"/>
                <a:cs typeface="Arial" charset="0"/>
              </a:rPr>
              <a:t>Few-shot</a:t>
            </a:r>
            <a:r>
              <a:rPr lang="en-US" altLang="zh-CN" sz="1050" dirty="0">
                <a:solidFill>
                  <a:srgbClr val="000000"/>
                </a:solidFill>
                <a:highlight>
                  <a:srgbClr val="8FC5FF"/>
                </a:highlight>
                <a:latin typeface="Consolas" panose="020B0609020204030204" pitchFamily="49" charset="0"/>
                <a:ea typeface="宋体" panose="02010600030101010101" pitchFamily="2" charset="-122"/>
                <a:cs typeface="Arial" charset="0"/>
              </a:rPr>
              <a:t> candidates:</a:t>
            </a:r>
          </a:p>
          <a:p>
            <a:pPr marL="228600" indent="-2286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The product shall be used in office environments.: </a:t>
            </a:r>
            <a:r>
              <a:rPr lang="en-US" sz="1050" b="1" dirty="0">
                <a:latin typeface="Consolas" panose="020B0609020204030204" pitchFamily="49" charset="0"/>
                <a:cs typeface="Arial" charset="0"/>
              </a:rPr>
              <a:t>Operational</a:t>
            </a:r>
            <a:endParaRPr lang="en-US" sz="1050" dirty="0">
              <a:latin typeface="Consolas" panose="020B0609020204030204" pitchFamily="49" charset="0"/>
              <a:cs typeface="Arial" charset="0"/>
            </a:endParaRPr>
          </a:p>
          <a:p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2. Only registered customers can purchase streaming movies.: </a:t>
            </a:r>
            <a:r>
              <a:rPr lang="en-US" sz="1050" b="1" dirty="0">
                <a:latin typeface="Consolas" panose="020B0609020204030204" pitchFamily="49" charset="0"/>
                <a:cs typeface="Arial" charset="0"/>
              </a:rPr>
              <a:t>Security</a:t>
            </a:r>
            <a:endParaRPr lang="en-US" sz="1050" i="1" dirty="0">
              <a:latin typeface="Consolas" panose="020B0609020204030204" pitchFamily="49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3. ……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i="1" dirty="0">
              <a:solidFill>
                <a:srgbClr val="000000"/>
              </a:solidFill>
              <a:latin typeface="Consolas" panose="020B0609020204030204" pitchFamily="49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Input sentence: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The system shall offer a display of all the events in the exercise.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D328642-B47C-4ABF-3103-701EAEA620FC}"/>
              </a:ext>
            </a:extLst>
          </p:cNvPr>
          <p:cNvCxnSpPr>
            <a:cxnSpLocks/>
          </p:cNvCxnSpPr>
          <p:nvPr/>
        </p:nvCxnSpPr>
        <p:spPr>
          <a:xfrm>
            <a:off x="514507" y="1471145"/>
            <a:ext cx="5770976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3369EAC-56BB-5D1E-DFA6-EB13B0A44D24}"/>
              </a:ext>
            </a:extLst>
          </p:cNvPr>
          <p:cNvSpPr txBox="1"/>
          <p:nvPr/>
        </p:nvSpPr>
        <p:spPr>
          <a:xfrm>
            <a:off x="1181903" y="408319"/>
            <a:ext cx="452050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79B7EB"/>
                </a:solidFill>
                <a:latin typeface="Arial" charset="0"/>
                <a:cs typeface="Arial" charset="0"/>
              </a:rPr>
              <a:t>Few-shot Dataset</a:t>
            </a:r>
            <a:endParaRPr lang="LID4096" dirty="0">
              <a:solidFill>
                <a:srgbClr val="79B7EB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9B6FA6-B0E6-0623-12F3-6AB4ED1CBE2D}"/>
              </a:ext>
            </a:extLst>
          </p:cNvPr>
          <p:cNvSpPr txBox="1"/>
          <p:nvPr/>
        </p:nvSpPr>
        <p:spPr>
          <a:xfrm>
            <a:off x="1799663" y="2967790"/>
            <a:ext cx="22380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highlight>
                  <a:srgbClr val="8FC5FF"/>
                </a:highlight>
                <a:latin typeface="Consolas" panose="020B0609020204030204" pitchFamily="49" charset="0"/>
                <a:cs typeface="Arial" charset="0"/>
              </a:rPr>
              <a:t>Few-shot</a:t>
            </a:r>
            <a:r>
              <a:rPr lang="en-US" altLang="zh-CN" sz="1050" dirty="0">
                <a:solidFill>
                  <a:srgbClr val="000000"/>
                </a:solidFill>
                <a:highlight>
                  <a:srgbClr val="8FC5FF"/>
                </a:highlight>
                <a:latin typeface="Consolas" panose="020B0609020204030204" pitchFamily="49" charset="0"/>
                <a:ea typeface="宋体" panose="02010600030101010101" pitchFamily="2" charset="-122"/>
                <a:cs typeface="Arial" charset="0"/>
              </a:rPr>
              <a:t> candidates:</a:t>
            </a:r>
          </a:p>
          <a:p>
            <a:pPr marL="228600" indent="-2286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[0.257, 0.456, 0.889, …]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2. [0.347, 0.236, 0.668, …]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3. ……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i="1" dirty="0">
              <a:solidFill>
                <a:srgbClr val="000000"/>
              </a:solidFill>
              <a:latin typeface="Consolas" panose="020B0609020204030204" pitchFamily="49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Input sentence: </a:t>
            </a:r>
          </a:p>
          <a:p>
            <a:pPr marL="228600" indent="-228600" fontAlgn="base">
              <a:spcBef>
                <a:spcPct val="0"/>
              </a:spcBef>
              <a:spcAft>
                <a:spcPct val="0"/>
              </a:spcAft>
              <a:buFontTx/>
              <a:buAutoNum type="arabicPeriod"/>
              <a:defRPr/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[0.216, 0.525, 0.549, …]   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050" i="1" dirty="0">
              <a:solidFill>
                <a:srgbClr val="000000"/>
              </a:solidFill>
              <a:latin typeface="Consolas" panose="020B0609020204030204" pitchFamily="49" charset="0"/>
              <a:cs typeface="Arial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A71BE82-2C5D-E275-EA8E-387F8C660F0E}"/>
              </a:ext>
            </a:extLst>
          </p:cNvPr>
          <p:cNvCxnSpPr>
            <a:cxnSpLocks/>
          </p:cNvCxnSpPr>
          <p:nvPr/>
        </p:nvCxnSpPr>
        <p:spPr>
          <a:xfrm>
            <a:off x="1761903" y="3728100"/>
            <a:ext cx="2222058" cy="11853"/>
          </a:xfrm>
          <a:prstGeom prst="line">
            <a:avLst/>
          </a:prstGeom>
          <a:ln w="12700">
            <a:solidFill>
              <a:srgbClr val="0070C0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0138FF9-AF0C-68D2-1E31-3BB0DD0399D4}"/>
              </a:ext>
            </a:extLst>
          </p:cNvPr>
          <p:cNvSpPr txBox="1"/>
          <p:nvPr/>
        </p:nvSpPr>
        <p:spPr>
          <a:xfrm>
            <a:off x="1764871" y="2649699"/>
            <a:ext cx="2025103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70C0"/>
                </a:solidFill>
                <a:latin typeface="Arial" charset="0"/>
                <a:cs typeface="Arial" charset="0"/>
              </a:rPr>
              <a:t>Embedding Vectors</a:t>
            </a:r>
            <a:endParaRPr lang="LID4096" sz="1600" dirty="0">
              <a:solidFill>
                <a:srgbClr val="0070C0"/>
              </a:solidFill>
              <a:latin typeface="Arial" charset="0"/>
              <a:cs typeface="Arial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83C64A-5142-966E-2054-B3AD3311444A}"/>
              </a:ext>
            </a:extLst>
          </p:cNvPr>
          <p:cNvSpPr/>
          <p:nvPr/>
        </p:nvSpPr>
        <p:spPr>
          <a:xfrm>
            <a:off x="3266783" y="4534251"/>
            <a:ext cx="2975435" cy="1081982"/>
          </a:xfrm>
          <a:prstGeom prst="roundRect">
            <a:avLst>
              <a:gd name="adj" fmla="val 6667"/>
            </a:avLst>
          </a:prstGeom>
          <a:solidFill>
            <a:srgbClr val="EAF2FC">
              <a:alpha val="78029"/>
            </a:srgb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A122DD0-FA4B-9652-6F42-E34C0FCA7A81}"/>
              </a:ext>
            </a:extLst>
          </p:cNvPr>
          <p:cNvSpPr txBox="1"/>
          <p:nvPr/>
        </p:nvSpPr>
        <p:spPr>
          <a:xfrm>
            <a:off x="3351906" y="4541854"/>
            <a:ext cx="17021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chemeClr val="accent5">
                    <a:lumMod val="50000"/>
                  </a:schemeClr>
                </a:solidFill>
                <a:latin typeface="Arial" charset="0"/>
                <a:cs typeface="Arial" charset="0"/>
              </a:rPr>
              <a:t>KNN Search</a:t>
            </a:r>
            <a:endParaRPr lang="LID4096" sz="1600" dirty="0">
              <a:solidFill>
                <a:schemeClr val="accent5">
                  <a:lumMod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7FC0FBF-DF40-0B82-AF12-1E452986C456}"/>
              </a:ext>
            </a:extLst>
          </p:cNvPr>
          <p:cNvSpPr txBox="1"/>
          <p:nvPr/>
        </p:nvSpPr>
        <p:spPr>
          <a:xfrm>
            <a:off x="3233594" y="3461496"/>
            <a:ext cx="88928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70C0"/>
                </a:solidFill>
                <a:latin typeface="Arial" charset="0"/>
                <a:cs typeface="Arial" charset="0"/>
              </a:rPr>
              <a:t>(N, D)</a:t>
            </a:r>
            <a:endParaRPr lang="LID4096" sz="1400" dirty="0">
              <a:solidFill>
                <a:srgbClr val="0070C0"/>
              </a:solidFill>
              <a:latin typeface="Arial" charset="0"/>
              <a:cs typeface="Arial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0D24AAC-67FE-1451-51EC-FFD2C5FAA469}"/>
              </a:ext>
            </a:extLst>
          </p:cNvPr>
          <p:cNvSpPr txBox="1"/>
          <p:nvPr/>
        </p:nvSpPr>
        <p:spPr>
          <a:xfrm>
            <a:off x="3338026" y="4833320"/>
            <a:ext cx="287651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rgbClr val="000000"/>
                </a:solidFill>
                <a:highlight>
                  <a:srgbClr val="8FC5FF"/>
                </a:highlight>
                <a:latin typeface="Consolas" panose="020B0609020204030204" pitchFamily="49" charset="0"/>
                <a:ea typeface="宋体" panose="02010600030101010101" pitchFamily="2" charset="-122"/>
                <a:cs typeface="Arial" charset="0"/>
              </a:rPr>
              <a:t>Top K f</a:t>
            </a:r>
            <a:r>
              <a:rPr lang="en-US" sz="1050" dirty="0">
                <a:solidFill>
                  <a:srgbClr val="000000"/>
                </a:solidFill>
                <a:highlight>
                  <a:srgbClr val="8FC5FF"/>
                </a:highlight>
                <a:latin typeface="Consolas" panose="020B0609020204030204" pitchFamily="49" charset="0"/>
                <a:cs typeface="Arial" charset="0"/>
              </a:rPr>
              <a:t>ew-shot</a:t>
            </a:r>
            <a:r>
              <a:rPr lang="en-US" altLang="zh-CN" sz="1050" dirty="0">
                <a:solidFill>
                  <a:srgbClr val="000000"/>
                </a:solidFill>
                <a:highlight>
                  <a:srgbClr val="8FC5FF"/>
                </a:highlight>
                <a:latin typeface="Consolas" panose="020B0609020204030204" pitchFamily="49" charset="0"/>
                <a:ea typeface="宋体" panose="02010600030101010101" pitchFamily="2" charset="-122"/>
                <a:cs typeface="Arial" charset="0"/>
              </a:rPr>
              <a:t> candidates:</a:t>
            </a:r>
            <a:endParaRPr lang="en-US" sz="1050" dirty="0">
              <a:solidFill>
                <a:srgbClr val="000000"/>
              </a:solidFill>
              <a:highlight>
                <a:srgbClr val="8FC5FF"/>
              </a:highlight>
              <a:latin typeface="Consolas" panose="020B0609020204030204" pitchFamily="49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5. [0.217, 0.536, 0.483, …]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2. [0.347, 0.236, 0.668, …]  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9. ……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4EEFDD19-2289-4E28-6332-73B85D2A3A6D}"/>
              </a:ext>
            </a:extLst>
          </p:cNvPr>
          <p:cNvSpPr/>
          <p:nvPr/>
        </p:nvSpPr>
        <p:spPr>
          <a:xfrm>
            <a:off x="532253" y="4532733"/>
            <a:ext cx="2136357" cy="1083500"/>
          </a:xfrm>
          <a:prstGeom prst="roundRect">
            <a:avLst>
              <a:gd name="adj" fmla="val 6667"/>
            </a:avLst>
          </a:prstGeom>
          <a:solidFill>
            <a:srgbClr val="EAF2FC">
              <a:alpha val="78029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3E810BF-AFCA-8117-EFB3-98F271D2BDC8}"/>
              </a:ext>
            </a:extLst>
          </p:cNvPr>
          <p:cNvSpPr txBox="1"/>
          <p:nvPr/>
        </p:nvSpPr>
        <p:spPr>
          <a:xfrm>
            <a:off x="582989" y="4546172"/>
            <a:ext cx="19724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latin typeface="Arial" charset="0"/>
                <a:cs typeface="Arial" charset="0"/>
              </a:rPr>
              <a:t>Few-shot Examples</a:t>
            </a:r>
            <a:endParaRPr lang="LID4096" sz="1600" dirty="0">
              <a:latin typeface="Arial" charset="0"/>
              <a:cs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B5CD2600-22A0-611D-F71F-F7A6205BACC5}"/>
              </a:ext>
            </a:extLst>
          </p:cNvPr>
          <p:cNvSpPr txBox="1"/>
          <p:nvPr/>
        </p:nvSpPr>
        <p:spPr>
          <a:xfrm>
            <a:off x="549811" y="4833320"/>
            <a:ext cx="226229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050" dirty="0">
                <a:solidFill>
                  <a:srgbClr val="000000"/>
                </a:solidFill>
                <a:highlight>
                  <a:srgbClr val="8FC5FF"/>
                </a:highlight>
                <a:latin typeface="Consolas" panose="020B0609020204030204" pitchFamily="49" charset="0"/>
                <a:ea typeface="宋体" panose="02010600030101010101" pitchFamily="2" charset="-122"/>
                <a:cs typeface="Arial" charset="0"/>
              </a:rPr>
              <a:t>Top K original sentences:</a:t>
            </a:r>
            <a:endParaRPr lang="en-US" sz="1050" dirty="0">
              <a:solidFill>
                <a:srgbClr val="000000"/>
              </a:solidFill>
              <a:highlight>
                <a:srgbClr val="8FC5FF"/>
              </a:highlight>
              <a:latin typeface="Consolas" panose="020B0609020204030204" pitchFamily="49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5. The user shall enter ne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…</a:t>
            </a:r>
            <a:endParaRPr lang="en-US" sz="1050" i="1" dirty="0">
              <a:solidFill>
                <a:srgbClr val="000000"/>
              </a:solidFill>
              <a:latin typeface="Consolas" panose="020B0609020204030204" pitchFamily="49" charset="0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2. 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Only registered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custome</a:t>
            </a: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…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i="1" dirty="0">
                <a:solidFill>
                  <a:srgbClr val="000000"/>
                </a:solidFill>
                <a:latin typeface="Consolas" panose="020B0609020204030204" pitchFamily="49" charset="0"/>
                <a:cs typeface="Arial" charset="0"/>
              </a:rPr>
              <a:t>9. ……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CF9B04-44F9-561A-3958-36487CD9D980}"/>
              </a:ext>
            </a:extLst>
          </p:cNvPr>
          <p:cNvSpPr txBox="1"/>
          <p:nvPr/>
        </p:nvSpPr>
        <p:spPr>
          <a:xfrm>
            <a:off x="4285086" y="2967790"/>
            <a:ext cx="18975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050" dirty="0">
                <a:solidFill>
                  <a:srgbClr val="000000"/>
                </a:solidFill>
                <a:highlight>
                  <a:srgbClr val="8FC5FF"/>
                </a:highlight>
                <a:latin typeface="Consolas" panose="020B0609020204030204" pitchFamily="49" charset="0"/>
                <a:cs typeface="Arial" charset="0"/>
              </a:rPr>
              <a:t>Few-shot</a:t>
            </a:r>
            <a:r>
              <a:rPr lang="en-US" altLang="zh-CN" sz="1050" dirty="0">
                <a:solidFill>
                  <a:srgbClr val="000000"/>
                </a:solidFill>
                <a:highlight>
                  <a:srgbClr val="8FC5FF"/>
                </a:highlight>
                <a:latin typeface="Consolas" panose="020B0609020204030204" pitchFamily="49" charset="0"/>
                <a:ea typeface="宋体" panose="02010600030101010101" pitchFamily="2" charset="-122"/>
                <a:cs typeface="Arial" charset="0"/>
              </a:rPr>
              <a:t> candidates: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[0.233, 0, 0.233, …]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2. [0, 0.466, 0, …]  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3. ……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Input sentence: </a:t>
            </a:r>
          </a:p>
          <a:p>
            <a:pPr marL="228600" marR="0" lvl="0" indent="-2286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05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Arial" charset="0"/>
              </a:rPr>
              <a:t>[0, 0.582, 0.233, …]   </a:t>
            </a:r>
            <a:endParaRPr kumimoji="0" lang="en-US" sz="10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Arial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9F6C66B-598E-04C0-6D44-35F4FC12AFC8}"/>
              </a:ext>
            </a:extLst>
          </p:cNvPr>
          <p:cNvSpPr txBox="1"/>
          <p:nvPr/>
        </p:nvSpPr>
        <p:spPr>
          <a:xfrm>
            <a:off x="4197228" y="2655149"/>
            <a:ext cx="1637054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70C0"/>
                </a:solidFill>
                <a:latin typeface="Arial" charset="0"/>
                <a:cs typeface="Arial" charset="0"/>
              </a:rPr>
              <a:t>TF-IDF Vectors</a:t>
            </a:r>
            <a:endParaRPr lang="LID4096" sz="1600" dirty="0">
              <a:solidFill>
                <a:srgbClr val="0070C0"/>
              </a:solidFill>
              <a:latin typeface="Arial" charset="0"/>
              <a:cs typeface="Arial" charset="0"/>
            </a:endParaRPr>
          </a:p>
        </p:txBody>
      </p:sp>
      <p:sp>
        <p:nvSpPr>
          <p:cNvPr id="45" name="Arrow: Right 29">
            <a:extLst>
              <a:ext uri="{FF2B5EF4-FFF2-40B4-BE49-F238E27FC236}">
                <a16:creationId xmlns:a16="http://schemas.microsoft.com/office/drawing/2014/main" id="{7E500C1E-A642-BBDE-0E3B-3D1F10D42E40}"/>
              </a:ext>
            </a:extLst>
          </p:cNvPr>
          <p:cNvSpPr/>
          <p:nvPr/>
        </p:nvSpPr>
        <p:spPr>
          <a:xfrm rot="5400000">
            <a:off x="4890058" y="2191097"/>
            <a:ext cx="667535" cy="208972"/>
          </a:xfrm>
          <a:prstGeom prst="rightArrow">
            <a:avLst>
              <a:gd name="adj1" fmla="val 43837"/>
              <a:gd name="adj2" fmla="val 82991"/>
            </a:avLst>
          </a:prstGeom>
          <a:solidFill>
            <a:schemeClr val="accent4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" name="Arrow: Right 29">
            <a:extLst>
              <a:ext uri="{FF2B5EF4-FFF2-40B4-BE49-F238E27FC236}">
                <a16:creationId xmlns:a16="http://schemas.microsoft.com/office/drawing/2014/main" id="{A159C976-1188-5D78-D485-09B1379F3CD6}"/>
              </a:ext>
            </a:extLst>
          </p:cNvPr>
          <p:cNvSpPr/>
          <p:nvPr/>
        </p:nvSpPr>
        <p:spPr>
          <a:xfrm rot="5400000">
            <a:off x="3062216" y="2191309"/>
            <a:ext cx="667536" cy="208972"/>
          </a:xfrm>
          <a:prstGeom prst="rightArrow">
            <a:avLst>
              <a:gd name="adj1" fmla="val 43837"/>
              <a:gd name="adj2" fmla="val 82991"/>
            </a:avLst>
          </a:prstGeom>
          <a:solidFill>
            <a:schemeClr val="accent4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0F659B8-F229-8207-5AFB-25F24BF5BA3B}"/>
              </a:ext>
            </a:extLst>
          </p:cNvPr>
          <p:cNvSpPr txBox="1"/>
          <p:nvPr/>
        </p:nvSpPr>
        <p:spPr>
          <a:xfrm>
            <a:off x="4073086" y="2136063"/>
            <a:ext cx="122708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C00000"/>
                </a:solidFill>
                <a:latin typeface="Arial" charset="0"/>
                <a:cs typeface="Arial" charset="0"/>
              </a:rPr>
              <a:t>3. TF-IDF</a:t>
            </a:r>
            <a:endParaRPr lang="LID4096" sz="1400" b="1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8F7C9F2-EBC2-591D-CDA7-CC7E139651F1}"/>
              </a:ext>
            </a:extLst>
          </p:cNvPr>
          <p:cNvSpPr txBox="1"/>
          <p:nvPr/>
        </p:nvSpPr>
        <p:spPr>
          <a:xfrm>
            <a:off x="2162358" y="2010161"/>
            <a:ext cx="120533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C00000"/>
                </a:solidFill>
                <a:latin typeface="Arial" charset="0"/>
                <a:cs typeface="Arial" charset="0"/>
              </a:rPr>
              <a:t>2. Semantic embedding</a:t>
            </a:r>
            <a:endParaRPr lang="LID4096" sz="1400" b="1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EA9F69F-1A4E-4440-7F9D-9875A5D9BCC4}"/>
              </a:ext>
            </a:extLst>
          </p:cNvPr>
          <p:cNvSpPr txBox="1"/>
          <p:nvPr/>
        </p:nvSpPr>
        <p:spPr>
          <a:xfrm>
            <a:off x="3552784" y="4212456"/>
            <a:ext cx="1501705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rgbClr val="0070C0"/>
                </a:solidFill>
                <a:latin typeface="Arial" charset="0"/>
                <a:cs typeface="Arial" charset="0"/>
              </a:rPr>
              <a:t>cosine similarity</a:t>
            </a:r>
            <a:endParaRPr lang="LID4096" sz="1400" dirty="0">
              <a:solidFill>
                <a:srgbClr val="0070C0"/>
              </a:solidFill>
              <a:latin typeface="Arial" charset="0"/>
              <a:cs typeface="Arial" charset="0"/>
            </a:endParaRPr>
          </a:p>
        </p:txBody>
      </p:sp>
      <p:sp>
        <p:nvSpPr>
          <p:cNvPr id="57" name="Arrow: Right 29">
            <a:extLst>
              <a:ext uri="{FF2B5EF4-FFF2-40B4-BE49-F238E27FC236}">
                <a16:creationId xmlns:a16="http://schemas.microsoft.com/office/drawing/2014/main" id="{74F189AC-B053-BB8D-4AE2-E5E473114E91}"/>
              </a:ext>
            </a:extLst>
          </p:cNvPr>
          <p:cNvSpPr/>
          <p:nvPr/>
        </p:nvSpPr>
        <p:spPr>
          <a:xfrm rot="5400000">
            <a:off x="5069937" y="4269377"/>
            <a:ext cx="307779" cy="208972"/>
          </a:xfrm>
          <a:prstGeom prst="rightArrow">
            <a:avLst>
              <a:gd name="adj1" fmla="val 43837"/>
              <a:gd name="adj2" fmla="val 8299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196FC45-A8E1-B501-0D20-C2B11B8ED298}"/>
              </a:ext>
            </a:extLst>
          </p:cNvPr>
          <p:cNvSpPr txBox="1"/>
          <p:nvPr/>
        </p:nvSpPr>
        <p:spPr>
          <a:xfrm>
            <a:off x="357425" y="3216733"/>
            <a:ext cx="1202945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b="1" dirty="0">
                <a:solidFill>
                  <a:srgbClr val="C00000"/>
                </a:solidFill>
                <a:latin typeface="Arial" charset="0"/>
                <a:cs typeface="Arial" charset="0"/>
              </a:rPr>
              <a:t>1. Random sampling</a:t>
            </a:r>
            <a:endParaRPr lang="LID4096" sz="1400" b="1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59" name="Arrow: Right 29">
            <a:extLst>
              <a:ext uri="{FF2B5EF4-FFF2-40B4-BE49-F238E27FC236}">
                <a16:creationId xmlns:a16="http://schemas.microsoft.com/office/drawing/2014/main" id="{ED652F90-01FE-9077-5DB6-069201390F64}"/>
              </a:ext>
            </a:extLst>
          </p:cNvPr>
          <p:cNvSpPr/>
          <p:nvPr/>
        </p:nvSpPr>
        <p:spPr>
          <a:xfrm rot="5400000">
            <a:off x="3250407" y="4270532"/>
            <a:ext cx="307777" cy="208972"/>
          </a:xfrm>
          <a:prstGeom prst="rightArrow">
            <a:avLst>
              <a:gd name="adj1" fmla="val 43837"/>
              <a:gd name="adj2" fmla="val 82991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FFFFFF"/>
              </a:solidFill>
              <a:latin typeface="Arial"/>
            </a:endParaRPr>
          </a:p>
        </p:txBody>
      </p:sp>
      <p:sp>
        <p:nvSpPr>
          <p:cNvPr id="60" name="Arrow: Right 29">
            <a:extLst>
              <a:ext uri="{FF2B5EF4-FFF2-40B4-BE49-F238E27FC236}">
                <a16:creationId xmlns:a16="http://schemas.microsoft.com/office/drawing/2014/main" id="{FE2B96C4-FE2B-7DED-CBC8-F037807C898B}"/>
              </a:ext>
            </a:extLst>
          </p:cNvPr>
          <p:cNvSpPr/>
          <p:nvPr/>
        </p:nvSpPr>
        <p:spPr>
          <a:xfrm rot="10800000">
            <a:off x="2677327" y="5065320"/>
            <a:ext cx="583589" cy="208972"/>
          </a:xfrm>
          <a:prstGeom prst="rightArrow">
            <a:avLst>
              <a:gd name="adj1" fmla="val 51793"/>
              <a:gd name="adj2" fmla="val 82991"/>
            </a:avLst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FFFFFF"/>
              </a:solidFill>
              <a:latin typeface="Arial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0DAF819-BC85-D5A2-531C-97395155F56C}"/>
              </a:ext>
            </a:extLst>
          </p:cNvPr>
          <p:cNvSpPr txBox="1"/>
          <p:nvPr/>
        </p:nvSpPr>
        <p:spPr>
          <a:xfrm>
            <a:off x="2542219" y="4819844"/>
            <a:ext cx="899824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" charset="0"/>
                <a:cs typeface="Arial" charset="0"/>
              </a:rPr>
              <a:t>restore</a:t>
            </a:r>
            <a:endParaRPr lang="LID4096" sz="1400" dirty="0">
              <a:solidFill>
                <a:schemeClr val="accent5">
                  <a:lumMod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8F715E5-ABA9-C6BF-A54D-524A85DD4126}"/>
              </a:ext>
            </a:extLst>
          </p:cNvPr>
          <p:cNvSpPr txBox="1"/>
          <p:nvPr/>
        </p:nvSpPr>
        <p:spPr>
          <a:xfrm>
            <a:off x="4642579" y="5322474"/>
            <a:ext cx="170210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" charset="0"/>
                <a:cs typeface="Arial" charset="0"/>
              </a:rPr>
              <a:t>(K, D)    or   (K, M)</a:t>
            </a:r>
            <a:endParaRPr lang="LID4096" sz="1400" dirty="0">
              <a:solidFill>
                <a:schemeClr val="accent5">
                  <a:lumMod val="5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3" name="Arrow: Right 29">
            <a:extLst>
              <a:ext uri="{FF2B5EF4-FFF2-40B4-BE49-F238E27FC236}">
                <a16:creationId xmlns:a16="http://schemas.microsoft.com/office/drawing/2014/main" id="{5133AAD7-6599-63A9-029B-7B975F265034}"/>
              </a:ext>
            </a:extLst>
          </p:cNvPr>
          <p:cNvSpPr/>
          <p:nvPr/>
        </p:nvSpPr>
        <p:spPr>
          <a:xfrm rot="5400000">
            <a:off x="255383" y="3148907"/>
            <a:ext cx="2558415" cy="208970"/>
          </a:xfrm>
          <a:prstGeom prst="rightArrow">
            <a:avLst>
              <a:gd name="adj1" fmla="val 43837"/>
              <a:gd name="adj2" fmla="val 82991"/>
            </a:avLst>
          </a:prstGeom>
          <a:gradFill flip="none" rotWithShape="1">
            <a:gsLst>
              <a:gs pos="9000">
                <a:schemeClr val="accent5">
                  <a:lumMod val="50000"/>
                </a:schemeClr>
              </a:gs>
              <a:gs pos="100000">
                <a:schemeClr val="accent4">
                  <a:lumMod val="25000"/>
                  <a:lumOff val="75000"/>
                </a:schemeClr>
              </a:gs>
              <a:gs pos="32000">
                <a:schemeClr val="accent4">
                  <a:lumMod val="75000"/>
                  <a:lumOff val="25000"/>
                </a:schemeClr>
              </a:gs>
              <a:gs pos="73000">
                <a:schemeClr val="accent4">
                  <a:lumMod val="25000"/>
                  <a:lumOff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FFFFFF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6951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Oval 60">
            <a:extLst>
              <a:ext uri="{FF2B5EF4-FFF2-40B4-BE49-F238E27FC236}">
                <a16:creationId xmlns:a16="http://schemas.microsoft.com/office/drawing/2014/main" id="{337AC176-A801-92B0-8824-36B37FA439F3}"/>
              </a:ext>
            </a:extLst>
          </p:cNvPr>
          <p:cNvSpPr/>
          <p:nvPr/>
        </p:nvSpPr>
        <p:spPr>
          <a:xfrm>
            <a:off x="1425909" y="2346840"/>
            <a:ext cx="4083875" cy="2043322"/>
          </a:xfrm>
          <a:prstGeom prst="ellipse">
            <a:avLst/>
          </a:prstGeom>
          <a:solidFill>
            <a:schemeClr val="accent1">
              <a:lumMod val="20000"/>
              <a:lumOff val="80000"/>
              <a:alpha val="7506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958B24E-51D5-6286-87CD-653D37919C13}"/>
              </a:ext>
            </a:extLst>
          </p:cNvPr>
          <p:cNvSpPr/>
          <p:nvPr/>
        </p:nvSpPr>
        <p:spPr>
          <a:xfrm rot="20463245">
            <a:off x="2380790" y="3262009"/>
            <a:ext cx="1854635" cy="70459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0F8390-931B-32C2-8E89-CB55CDE09BF8}"/>
              </a:ext>
            </a:extLst>
          </p:cNvPr>
          <p:cNvSpPr/>
          <p:nvPr/>
        </p:nvSpPr>
        <p:spPr>
          <a:xfrm>
            <a:off x="5210659" y="423199"/>
            <a:ext cx="1568847" cy="2411604"/>
          </a:xfrm>
          <a:prstGeom prst="roundRect">
            <a:avLst/>
          </a:prstGeom>
          <a:solidFill>
            <a:schemeClr val="tx2">
              <a:lumMod val="50000"/>
              <a:lumOff val="50000"/>
              <a:alpha val="72242"/>
            </a:scheme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3AE26-EF66-9C97-9FAC-0AA548DF394A}"/>
              </a:ext>
            </a:extLst>
          </p:cNvPr>
          <p:cNvSpPr txBox="1"/>
          <p:nvPr/>
        </p:nvSpPr>
        <p:spPr>
          <a:xfrm>
            <a:off x="5466035" y="576955"/>
            <a:ext cx="1050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cs typeface="Arial" charset="0"/>
              </a:rPr>
              <a:t>Prompt</a:t>
            </a:r>
            <a:endParaRPr lang="LID4096" sz="1600" dirty="0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1CF6AFF-14F2-7DE3-CFE0-B6E7F58EE403}"/>
              </a:ext>
            </a:extLst>
          </p:cNvPr>
          <p:cNvSpPr/>
          <p:nvPr/>
        </p:nvSpPr>
        <p:spPr>
          <a:xfrm>
            <a:off x="7082205" y="1924478"/>
            <a:ext cx="1269953" cy="857631"/>
          </a:xfrm>
          <a:prstGeom prst="roundRect">
            <a:avLst/>
          </a:prstGeom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A68A63-D32A-2B03-E60F-C2871F19611E}"/>
              </a:ext>
            </a:extLst>
          </p:cNvPr>
          <p:cNvSpPr txBox="1"/>
          <p:nvPr/>
        </p:nvSpPr>
        <p:spPr>
          <a:xfrm>
            <a:off x="7092102" y="1951113"/>
            <a:ext cx="1269953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004F9B"/>
                </a:solidFill>
                <a:latin typeface="Arial" charset="0"/>
                <a:cs typeface="Arial" charset="0"/>
              </a:rPr>
              <a:t>LLM generates</a:t>
            </a:r>
            <a:r>
              <a:rPr lang="en-US" altLang="zh-CN" sz="1600" dirty="0">
                <a:solidFill>
                  <a:srgbClr val="004F9B"/>
                </a:solidFill>
                <a:latin typeface="Arial" charset="0"/>
                <a:cs typeface="Arial" charset="0"/>
              </a:rPr>
              <a:t> </a:t>
            </a:r>
            <a:r>
              <a:rPr lang="en-US" sz="1600" dirty="0">
                <a:solidFill>
                  <a:srgbClr val="004F9B"/>
                </a:solidFill>
                <a:latin typeface="Arial" charset="0"/>
                <a:cs typeface="Arial" charset="0"/>
              </a:rPr>
              <a:t>completion</a:t>
            </a:r>
            <a:endParaRPr lang="LID4096" sz="1600" dirty="0">
              <a:solidFill>
                <a:srgbClr val="004F9B"/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F09D3E6-B23D-6E5E-6F86-3776141DC169}"/>
              </a:ext>
            </a:extLst>
          </p:cNvPr>
          <p:cNvSpPr/>
          <p:nvPr/>
        </p:nvSpPr>
        <p:spPr>
          <a:xfrm>
            <a:off x="678761" y="419823"/>
            <a:ext cx="1523961" cy="197644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FEAD61-247A-1053-A098-FA2E88E9EBC6}"/>
              </a:ext>
            </a:extLst>
          </p:cNvPr>
          <p:cNvSpPr txBox="1"/>
          <p:nvPr/>
        </p:nvSpPr>
        <p:spPr>
          <a:xfrm>
            <a:off x="642160" y="547043"/>
            <a:ext cx="15239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prstClr val="white"/>
                </a:solidFill>
                <a:latin typeface="Arial" charset="0"/>
                <a:cs typeface="Arial" charset="0"/>
              </a:rPr>
              <a:t>Full training dataset</a:t>
            </a:r>
            <a:endParaRPr lang="LID4096" sz="1600" dirty="0">
              <a:solidFill>
                <a:prstClr val="white"/>
              </a:solidFill>
              <a:latin typeface="Arial" charset="0"/>
              <a:cs typeface="Arial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9796F78-348E-5126-5845-D337A9C0E250}"/>
              </a:ext>
            </a:extLst>
          </p:cNvPr>
          <p:cNvSpPr/>
          <p:nvPr/>
        </p:nvSpPr>
        <p:spPr>
          <a:xfrm>
            <a:off x="842553" y="1373389"/>
            <a:ext cx="1206626" cy="807867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04341" dist="50800" dir="5400000" sx="99968" sy="99968" algn="ctr" rotWithShape="0">
              <a:schemeClr val="tx1">
                <a:alpha val="51531"/>
              </a:scheme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/>
                <a:ea typeface="宋体" panose="02010600030101010101" pitchFamily="2" charset="-122"/>
              </a:rPr>
              <a:t>Stratified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/>
                <a:ea typeface="宋体" panose="02010600030101010101" pitchFamily="2" charset="-122"/>
              </a:rPr>
              <a:t>few-shot dataset</a:t>
            </a:r>
            <a:endParaRPr lang="LID4096" sz="1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17CF82-B82B-396F-4CB6-59FB8041C48A}"/>
              </a:ext>
            </a:extLst>
          </p:cNvPr>
          <p:cNvSpPr txBox="1"/>
          <p:nvPr/>
        </p:nvSpPr>
        <p:spPr>
          <a:xfrm>
            <a:off x="2524857" y="583326"/>
            <a:ext cx="24147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latin typeface="Arial" charset="0"/>
                <a:cs typeface="Arial" charset="0"/>
              </a:rPr>
              <a:t>1. Random Sampling</a:t>
            </a:r>
            <a:endParaRPr lang="LID4096" sz="1600" dirty="0">
              <a:latin typeface="Arial" charset="0"/>
              <a:cs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524F169-8ED5-37E4-44F1-FD2B44126A14}"/>
              </a:ext>
            </a:extLst>
          </p:cNvPr>
          <p:cNvSpPr txBox="1"/>
          <p:nvPr/>
        </p:nvSpPr>
        <p:spPr>
          <a:xfrm>
            <a:off x="2538110" y="1084154"/>
            <a:ext cx="252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E0A818"/>
                </a:solidFill>
                <a:latin typeface="Arial" charset="0"/>
                <a:cs typeface="Arial" charset="0"/>
              </a:rPr>
              <a:t>2. Semantic Embedding</a:t>
            </a:r>
            <a:endParaRPr lang="LID4096" sz="1600" dirty="0">
              <a:solidFill>
                <a:srgbClr val="E0A818"/>
              </a:solidFill>
              <a:latin typeface="Arial" charset="0"/>
              <a:cs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5B6C95-1558-10C0-32E4-E8441AA68CCE}"/>
              </a:ext>
            </a:extLst>
          </p:cNvPr>
          <p:cNvSpPr txBox="1"/>
          <p:nvPr/>
        </p:nvSpPr>
        <p:spPr>
          <a:xfrm>
            <a:off x="2537531" y="1618776"/>
            <a:ext cx="25289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C00000"/>
                </a:solidFill>
                <a:latin typeface="Arial" charset="0"/>
                <a:cs typeface="Arial" charset="0"/>
              </a:rPr>
              <a:t>3. TF-IDF vectors</a:t>
            </a:r>
            <a:endParaRPr lang="LID4096" sz="1600" dirty="0">
              <a:solidFill>
                <a:srgbClr val="C00000"/>
              </a:solidFill>
              <a:latin typeface="Arial" charset="0"/>
              <a:cs typeface="Arial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45AAA4D-D407-16D9-8E7B-1DBFEE171518}"/>
              </a:ext>
            </a:extLst>
          </p:cNvPr>
          <p:cNvSpPr/>
          <p:nvPr/>
        </p:nvSpPr>
        <p:spPr>
          <a:xfrm>
            <a:off x="5374091" y="2004533"/>
            <a:ext cx="1233916" cy="590177"/>
          </a:xfrm>
          <a:prstGeom prst="roundRect">
            <a:avLst/>
          </a:prstGeom>
          <a:solidFill>
            <a:srgbClr val="1E97EA"/>
          </a:solidFill>
          <a:ln>
            <a:noFill/>
          </a:ln>
          <a:effectLst>
            <a:outerShdw blurRad="192834" dist="50800" dir="5400000" sx="99968" sy="99968" algn="ctr" rotWithShape="0">
              <a:schemeClr val="tx1">
                <a:alpha val="74709"/>
              </a:scheme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1600" dirty="0">
                <a:solidFill>
                  <a:srgbClr val="FFFFFF"/>
                </a:solidFill>
                <a:latin typeface="Arial"/>
                <a:ea typeface="宋体" panose="02010600030101010101" pitchFamily="2" charset="-122"/>
              </a:rPr>
              <a:t>Input sentence</a:t>
            </a:r>
            <a:endParaRPr lang="LID4096" sz="1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AEF49909-FEBD-055D-D4DF-DB51D52F612A}"/>
              </a:ext>
            </a:extLst>
          </p:cNvPr>
          <p:cNvSpPr/>
          <p:nvPr/>
        </p:nvSpPr>
        <p:spPr>
          <a:xfrm>
            <a:off x="5828005" y="1642025"/>
            <a:ext cx="326089" cy="338554"/>
          </a:xfrm>
          <a:prstGeom prst="mathPlus">
            <a:avLst/>
          </a:prstGeom>
          <a:solidFill>
            <a:srgbClr val="1E97EA"/>
          </a:solidFill>
          <a:ln>
            <a:noFill/>
          </a:ln>
          <a:effectLst>
            <a:outerShdw blurRad="192834" dist="50800" dir="5400000" algn="ctr" rotWithShape="0">
              <a:schemeClr val="tx1">
                <a:alpha val="46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LID4096">
              <a:solidFill>
                <a:prstClr val="white"/>
              </a:solidFill>
              <a:latin typeface="Arial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ED25387-9759-A215-810E-E4E9B2E463D0}"/>
              </a:ext>
            </a:extLst>
          </p:cNvPr>
          <p:cNvSpPr/>
          <p:nvPr/>
        </p:nvSpPr>
        <p:spPr>
          <a:xfrm>
            <a:off x="6771440" y="2181256"/>
            <a:ext cx="316214" cy="250896"/>
          </a:xfrm>
          <a:prstGeom prst="rightArrow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chemeClr val="tx2">
                  <a:lumMod val="75000"/>
                  <a:lumOff val="25000"/>
                </a:schemeClr>
              </a:gs>
              <a:gs pos="22000">
                <a:schemeClr val="tx2">
                  <a:lumMod val="90000"/>
                  <a:lumOff val="10000"/>
                </a:schemeClr>
              </a:gs>
              <a:gs pos="73000">
                <a:schemeClr val="tx2">
                  <a:lumMod val="75000"/>
                  <a:lumOff val="25000"/>
                </a:schemeClr>
              </a:gs>
            </a:gsLst>
            <a:lin ang="10800000" scaled="1"/>
          </a:gradFill>
          <a:ln>
            <a:noFill/>
          </a:ln>
          <a:effectLst>
            <a:outerShdw blurRad="192834" dist="50800" dir="5400000" algn="ctr" rotWithShape="0">
              <a:schemeClr val="tx1">
                <a:alpha val="0"/>
              </a:scheme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Arrow: Right 12">
            <a:extLst>
              <a:ext uri="{FF2B5EF4-FFF2-40B4-BE49-F238E27FC236}">
                <a16:creationId xmlns:a16="http://schemas.microsoft.com/office/drawing/2014/main" id="{6A203BA0-39ED-1630-71D0-A1C99BA9152D}"/>
              </a:ext>
            </a:extLst>
          </p:cNvPr>
          <p:cNvSpPr/>
          <p:nvPr/>
        </p:nvSpPr>
        <p:spPr>
          <a:xfrm rot="5400000">
            <a:off x="-91866" y="5894932"/>
            <a:ext cx="569023" cy="178966"/>
          </a:xfrm>
          <a:prstGeom prst="rightArrow">
            <a:avLst>
              <a:gd name="adj1" fmla="val 50000"/>
              <a:gd name="adj2" fmla="val 11997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AF07D40-30CC-C66E-E7BE-8F0B5B24D7FF}"/>
              </a:ext>
            </a:extLst>
          </p:cNvPr>
          <p:cNvSpPr/>
          <p:nvPr/>
        </p:nvSpPr>
        <p:spPr>
          <a:xfrm>
            <a:off x="3741973" y="2804765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ECDC218-469D-BEA0-2DCA-D527BD39F7A1}"/>
              </a:ext>
            </a:extLst>
          </p:cNvPr>
          <p:cNvSpPr/>
          <p:nvPr/>
        </p:nvSpPr>
        <p:spPr>
          <a:xfrm>
            <a:off x="2474852" y="3054437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9A674C3-DE0D-11B7-6D4F-7293FA817634}"/>
              </a:ext>
            </a:extLst>
          </p:cNvPr>
          <p:cNvSpPr/>
          <p:nvPr/>
        </p:nvSpPr>
        <p:spPr>
          <a:xfrm>
            <a:off x="4571869" y="2995269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63CF254-5CB7-6AB8-C405-CF0B991BBBBC}"/>
              </a:ext>
            </a:extLst>
          </p:cNvPr>
          <p:cNvSpPr/>
          <p:nvPr/>
        </p:nvSpPr>
        <p:spPr>
          <a:xfrm>
            <a:off x="4330398" y="3818857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EB6E867-6B3D-8905-AD4D-E98261C6E50B}"/>
              </a:ext>
            </a:extLst>
          </p:cNvPr>
          <p:cNvSpPr/>
          <p:nvPr/>
        </p:nvSpPr>
        <p:spPr>
          <a:xfrm>
            <a:off x="1841336" y="3791710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39C9CC5-E621-5A0A-3B32-6CD0C8A4EB34}"/>
              </a:ext>
            </a:extLst>
          </p:cNvPr>
          <p:cNvSpPr/>
          <p:nvPr/>
        </p:nvSpPr>
        <p:spPr>
          <a:xfrm>
            <a:off x="2066356" y="3397447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2B6B17C-8CC4-A124-F942-2D5F162EC8E3}"/>
              </a:ext>
            </a:extLst>
          </p:cNvPr>
          <p:cNvSpPr/>
          <p:nvPr/>
        </p:nvSpPr>
        <p:spPr>
          <a:xfrm>
            <a:off x="4459226" y="3445278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826FC9B-D147-1E5A-A74B-4C16EE54D99B}"/>
              </a:ext>
            </a:extLst>
          </p:cNvPr>
          <p:cNvSpPr/>
          <p:nvPr/>
        </p:nvSpPr>
        <p:spPr>
          <a:xfrm>
            <a:off x="3223939" y="4052721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29" name="Rectangle: Rounded Corners 18">
            <a:extLst>
              <a:ext uri="{FF2B5EF4-FFF2-40B4-BE49-F238E27FC236}">
                <a16:creationId xmlns:a16="http://schemas.microsoft.com/office/drawing/2014/main" id="{FBFE877C-88EC-B3D8-C9C6-343B1D97B191}"/>
              </a:ext>
            </a:extLst>
          </p:cNvPr>
          <p:cNvSpPr/>
          <p:nvPr/>
        </p:nvSpPr>
        <p:spPr>
          <a:xfrm>
            <a:off x="5374091" y="1018401"/>
            <a:ext cx="1233915" cy="590177"/>
          </a:xfrm>
          <a:prstGeom prst="roundRect">
            <a:avLst/>
          </a:prstGeom>
          <a:solidFill>
            <a:srgbClr val="1E97EA"/>
          </a:solidFill>
          <a:ln>
            <a:noFill/>
          </a:ln>
          <a:effectLst>
            <a:outerShdw blurRad="192834" dist="50800" dir="5400000" sx="99968" sy="99968" algn="ctr" rotWithShape="0">
              <a:schemeClr val="tx1">
                <a:alpha val="74709"/>
              </a:schemeClr>
            </a:outerShdw>
          </a:effec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600" dirty="0">
                <a:solidFill>
                  <a:srgbClr val="FFFFFF"/>
                </a:solidFill>
                <a:latin typeface="Arial"/>
                <a:ea typeface="宋体" panose="02010600030101010101" pitchFamily="2" charset="-122"/>
              </a:rPr>
              <a:t>Few-shot examples</a:t>
            </a:r>
            <a:endParaRPr lang="LID4096" sz="1600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6861E4E7-0DD6-9BED-0F34-40C7B03E4AAC}"/>
              </a:ext>
            </a:extLst>
          </p:cNvPr>
          <p:cNvSpPr/>
          <p:nvPr/>
        </p:nvSpPr>
        <p:spPr>
          <a:xfrm>
            <a:off x="2056050" y="548917"/>
            <a:ext cx="527656" cy="1680316"/>
          </a:xfrm>
          <a:prstGeom prst="leftBrace">
            <a:avLst>
              <a:gd name="adj1" fmla="val 8333"/>
              <a:gd name="adj2" fmla="val 74543"/>
            </a:avLst>
          </a:prstGeom>
          <a:ln w="571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latin typeface="Arial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869E108-A4FB-24A3-6169-A3F6AED5ACF7}"/>
              </a:ext>
            </a:extLst>
          </p:cNvPr>
          <p:cNvSpPr/>
          <p:nvPr/>
        </p:nvSpPr>
        <p:spPr>
          <a:xfrm>
            <a:off x="2531829" y="3776068"/>
            <a:ext cx="225287" cy="227227"/>
          </a:xfrm>
          <a:prstGeom prst="ellipse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58A00D6-3EBD-9221-A530-155A0DDFE6A3}"/>
              </a:ext>
            </a:extLst>
          </p:cNvPr>
          <p:cNvSpPr/>
          <p:nvPr/>
        </p:nvSpPr>
        <p:spPr>
          <a:xfrm>
            <a:off x="2918830" y="3377974"/>
            <a:ext cx="225287" cy="227227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A1017BF-21AE-7D46-EA1C-91F80649E64B}"/>
              </a:ext>
            </a:extLst>
          </p:cNvPr>
          <p:cNvSpPr/>
          <p:nvPr/>
        </p:nvSpPr>
        <p:spPr>
          <a:xfrm>
            <a:off x="3918634" y="3223048"/>
            <a:ext cx="225287" cy="227227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BC9A18C9-8C5A-D969-8752-5DDA97709D65}"/>
              </a:ext>
            </a:extLst>
          </p:cNvPr>
          <p:cNvSpPr/>
          <p:nvPr/>
        </p:nvSpPr>
        <p:spPr>
          <a:xfrm>
            <a:off x="3629255" y="3844409"/>
            <a:ext cx="225287" cy="227227"/>
          </a:xfrm>
          <a:prstGeom prst="ellipse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7FAA0EE-60EF-9763-0469-62A86F7B734C}"/>
              </a:ext>
            </a:extLst>
          </p:cNvPr>
          <p:cNvSpPr/>
          <p:nvPr/>
        </p:nvSpPr>
        <p:spPr>
          <a:xfrm>
            <a:off x="3348016" y="3074910"/>
            <a:ext cx="225287" cy="227227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7" name="5-Point Star 36">
            <a:extLst>
              <a:ext uri="{FF2B5EF4-FFF2-40B4-BE49-F238E27FC236}">
                <a16:creationId xmlns:a16="http://schemas.microsoft.com/office/drawing/2014/main" id="{CC2ED770-8FF1-5D17-E4A9-026B9D202606}"/>
              </a:ext>
            </a:extLst>
          </p:cNvPr>
          <p:cNvSpPr/>
          <p:nvPr/>
        </p:nvSpPr>
        <p:spPr>
          <a:xfrm>
            <a:off x="3369157" y="3402755"/>
            <a:ext cx="277178" cy="282368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B490326-82C5-CE69-9F09-916768F1D988}"/>
              </a:ext>
            </a:extLst>
          </p:cNvPr>
          <p:cNvSpPr/>
          <p:nvPr/>
        </p:nvSpPr>
        <p:spPr>
          <a:xfrm>
            <a:off x="2963979" y="2746432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570B6C9-42F2-644F-DCD2-D778B42DAA1B}"/>
              </a:ext>
            </a:extLst>
          </p:cNvPr>
          <p:cNvSpPr/>
          <p:nvPr/>
        </p:nvSpPr>
        <p:spPr>
          <a:xfrm>
            <a:off x="4936523" y="3369273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5A5B3C1F-1ECB-DFF3-109F-2241CD59EFFF}"/>
              </a:ext>
            </a:extLst>
          </p:cNvPr>
          <p:cNvSpPr/>
          <p:nvPr/>
        </p:nvSpPr>
        <p:spPr>
          <a:xfrm rot="19932069">
            <a:off x="3339534" y="2973447"/>
            <a:ext cx="653452" cy="1234531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4F1C437-274A-9BCF-FEDF-7B6E144F8E70}"/>
              </a:ext>
            </a:extLst>
          </p:cNvPr>
          <p:cNvSpPr/>
          <p:nvPr/>
        </p:nvSpPr>
        <p:spPr>
          <a:xfrm rot="10609215">
            <a:off x="3603030" y="3223859"/>
            <a:ext cx="225287" cy="227227"/>
          </a:xfrm>
          <a:prstGeom prst="ellipse">
            <a:avLst/>
          </a:prstGeom>
          <a:gradFill>
            <a:gsLst>
              <a:gs pos="0">
                <a:srgbClr val="C00000"/>
              </a:gs>
              <a:gs pos="100000">
                <a:srgbClr val="FFC000"/>
              </a:gs>
              <a:gs pos="21000">
                <a:srgbClr val="C00000"/>
              </a:gs>
              <a:gs pos="67000">
                <a:srgbClr val="FFC000"/>
              </a:gs>
            </a:gsLst>
            <a:lin ang="10800000" scaled="1"/>
          </a:gra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BF6B7CD-BD88-0531-66E3-F0655C27B1B6}"/>
              </a:ext>
            </a:extLst>
          </p:cNvPr>
          <p:cNvSpPr/>
          <p:nvPr/>
        </p:nvSpPr>
        <p:spPr>
          <a:xfrm>
            <a:off x="1930932" y="3015371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39EEF3B-D5FF-9D8D-9742-EB6EA7EB65E2}"/>
              </a:ext>
            </a:extLst>
          </p:cNvPr>
          <p:cNvSpPr/>
          <p:nvPr/>
        </p:nvSpPr>
        <p:spPr>
          <a:xfrm>
            <a:off x="4225167" y="2607576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F209852-F43B-F1BD-18BC-AA0D3AF81CEB}"/>
              </a:ext>
            </a:extLst>
          </p:cNvPr>
          <p:cNvSpPr txBox="1"/>
          <p:nvPr/>
        </p:nvSpPr>
        <p:spPr>
          <a:xfrm>
            <a:off x="6126534" y="3454515"/>
            <a:ext cx="1520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>
                    <a:lumMod val="50000"/>
                  </a:schemeClr>
                </a:solidFill>
              </a:rPr>
              <a:t>Free samples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48AEA87A-41B5-5F85-465F-A5EBFBAB3848}"/>
              </a:ext>
            </a:extLst>
          </p:cNvPr>
          <p:cNvSpPr/>
          <p:nvPr/>
        </p:nvSpPr>
        <p:spPr>
          <a:xfrm flipH="1">
            <a:off x="4768624" y="538284"/>
            <a:ext cx="580500" cy="1690949"/>
          </a:xfrm>
          <a:prstGeom prst="leftBrace">
            <a:avLst>
              <a:gd name="adj1" fmla="val 8333"/>
              <a:gd name="adj2" fmla="val 44889"/>
            </a:avLst>
          </a:prstGeom>
          <a:ln w="57150"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LID4096">
              <a:latin typeface="Arial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A3A9F60-6792-161F-EED2-34907305D138}"/>
              </a:ext>
            </a:extLst>
          </p:cNvPr>
          <p:cNvSpPr txBox="1"/>
          <p:nvPr/>
        </p:nvSpPr>
        <p:spPr>
          <a:xfrm>
            <a:off x="6132046" y="4379276"/>
            <a:ext cx="19766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Random sampling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B532868-AFD0-ED33-59B3-387428608274}"/>
              </a:ext>
            </a:extLst>
          </p:cNvPr>
          <p:cNvSpPr txBox="1"/>
          <p:nvPr/>
        </p:nvSpPr>
        <p:spPr>
          <a:xfrm>
            <a:off x="1482071" y="4389222"/>
            <a:ext cx="185533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E0A818"/>
                </a:solidFill>
              </a:rPr>
              <a:t>Embedding space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062AAC6-FD65-90C2-2C1E-8DCCD0AC15B6}"/>
              </a:ext>
            </a:extLst>
          </p:cNvPr>
          <p:cNvSpPr txBox="1"/>
          <p:nvPr/>
        </p:nvSpPr>
        <p:spPr>
          <a:xfrm>
            <a:off x="3964722" y="4397100"/>
            <a:ext cx="1520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C00000"/>
                </a:solidFill>
              </a:rPr>
              <a:t>TF-IDF space</a:t>
            </a:r>
          </a:p>
        </p:txBody>
      </p:sp>
      <p:sp>
        <p:nvSpPr>
          <p:cNvPr id="54" name="5-Point Star 53">
            <a:extLst>
              <a:ext uri="{FF2B5EF4-FFF2-40B4-BE49-F238E27FC236}">
                <a16:creationId xmlns:a16="http://schemas.microsoft.com/office/drawing/2014/main" id="{51E0D6F0-B0A2-4CCB-31BE-8F63EE0BCCEB}"/>
              </a:ext>
            </a:extLst>
          </p:cNvPr>
          <p:cNvSpPr/>
          <p:nvPr/>
        </p:nvSpPr>
        <p:spPr>
          <a:xfrm>
            <a:off x="5723300" y="3941629"/>
            <a:ext cx="256826" cy="227228"/>
          </a:xfrm>
          <a:prstGeom prst="star5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6FBC8AD-B3C1-D743-194D-3D76BB0413CE}"/>
              </a:ext>
            </a:extLst>
          </p:cNvPr>
          <p:cNvSpPr/>
          <p:nvPr/>
        </p:nvSpPr>
        <p:spPr>
          <a:xfrm>
            <a:off x="5747838" y="3507324"/>
            <a:ext cx="225287" cy="227227"/>
          </a:xfrm>
          <a:prstGeom prst="ellipse">
            <a:avLst/>
          </a:prstGeom>
          <a:solidFill>
            <a:schemeClr val="bg1">
              <a:lumMod val="75000"/>
            </a:schemeClr>
          </a:solidFill>
          <a:ln w="12700"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8CBA7E2-2D94-8D54-6B26-436A2C6FB32F}"/>
              </a:ext>
            </a:extLst>
          </p:cNvPr>
          <p:cNvSpPr/>
          <p:nvPr/>
        </p:nvSpPr>
        <p:spPr>
          <a:xfrm>
            <a:off x="5746628" y="4447179"/>
            <a:ext cx="225287" cy="22722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CAE968A-B87A-966D-C531-D074D7011F12}"/>
              </a:ext>
            </a:extLst>
          </p:cNvPr>
          <p:cNvSpPr/>
          <p:nvPr/>
        </p:nvSpPr>
        <p:spPr>
          <a:xfrm>
            <a:off x="1097185" y="4468439"/>
            <a:ext cx="225287" cy="227227"/>
          </a:xfrm>
          <a:prstGeom prst="ellipse">
            <a:avLst/>
          </a:prstGeom>
          <a:solidFill>
            <a:srgbClr val="FFC000"/>
          </a:solidFill>
          <a:ln w="12700"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B5A2A07-8BA2-3D5D-156B-324159A9630F}"/>
              </a:ext>
            </a:extLst>
          </p:cNvPr>
          <p:cNvSpPr/>
          <p:nvPr/>
        </p:nvSpPr>
        <p:spPr>
          <a:xfrm>
            <a:off x="3576788" y="4458686"/>
            <a:ext cx="225287" cy="227227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F991DCA-2B53-949A-C75B-4B70E032FD50}"/>
              </a:ext>
            </a:extLst>
          </p:cNvPr>
          <p:cNvSpPr txBox="1"/>
          <p:nvPr/>
        </p:nvSpPr>
        <p:spPr>
          <a:xfrm>
            <a:off x="6102893" y="3905356"/>
            <a:ext cx="23616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50000"/>
                  </a:schemeClr>
                </a:solidFill>
              </a:rPr>
              <a:t>Target / Input sentence</a:t>
            </a:r>
          </a:p>
        </p:txBody>
      </p:sp>
      <p:sp>
        <p:nvSpPr>
          <p:cNvPr id="62" name="Bent Arrow 61">
            <a:extLst>
              <a:ext uri="{FF2B5EF4-FFF2-40B4-BE49-F238E27FC236}">
                <a16:creationId xmlns:a16="http://schemas.microsoft.com/office/drawing/2014/main" id="{884A617A-EB15-DE0F-448D-A159F9A567A8}"/>
              </a:ext>
            </a:extLst>
          </p:cNvPr>
          <p:cNvSpPr/>
          <p:nvPr/>
        </p:nvSpPr>
        <p:spPr>
          <a:xfrm flipV="1">
            <a:off x="864646" y="2371798"/>
            <a:ext cx="561263" cy="1252876"/>
          </a:xfrm>
          <a:prstGeom prst="bentArrow">
            <a:avLst>
              <a:gd name="adj1" fmla="val 40232"/>
              <a:gd name="adj2" fmla="val 48422"/>
              <a:gd name="adj3" fmla="val 25000"/>
              <a:gd name="adj4" fmla="val 55056"/>
            </a:avLst>
          </a:prstGeom>
          <a:solidFill>
            <a:schemeClr val="accent1">
              <a:lumMod val="20000"/>
              <a:lumOff val="8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658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Siemens 2022">
  <a:themeElements>
    <a:clrScheme name="Siemens AG Theme Color">
      <a:dk1>
        <a:srgbClr val="000000"/>
      </a:dk1>
      <a:lt1>
        <a:sysClr val="window" lastClr="FFFFFF"/>
      </a:lt1>
      <a:dk2>
        <a:srgbClr val="000028"/>
      </a:dk2>
      <a:lt2>
        <a:srgbClr val="F3F3F0"/>
      </a:lt2>
      <a:accent1>
        <a:srgbClr val="009999"/>
      </a:accent1>
      <a:accent2>
        <a:srgbClr val="00D7A0"/>
      </a:accent2>
      <a:accent3>
        <a:srgbClr val="00BEDC"/>
      </a:accent3>
      <a:accent4>
        <a:srgbClr val="0087BE"/>
      </a:accent4>
      <a:accent5>
        <a:srgbClr val="00557C"/>
      </a:accent5>
      <a:accent6>
        <a:srgbClr val="000028"/>
      </a:accent6>
      <a:hlink>
        <a:srgbClr val="00C1B6"/>
      </a:hlink>
      <a:folHlink>
        <a:srgbClr val="00C1B6"/>
      </a:folHlink>
    </a:clrScheme>
    <a:fontScheme name="Siemens AG Theme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lIns="108000" tIns="72000" rIns="108000" bIns="72000" rtlCol="0" anchor="t" anchorCtr="0"/>
      <a:lstStyle>
        <a:defPPr algn="l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accent1"/>
          </a:solidFill>
          <a:headEnd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dirty="0" err="1" smtClean="0">
            <a:solidFill>
              <a:schemeClr val="tx1"/>
            </a:solidFill>
          </a:defRPr>
        </a:defPPr>
      </a:lstStyle>
    </a:txDef>
  </a:objectDefaults>
  <a:extraClrSchemeLst/>
  <a:custClrLst>
    <a:custClr name="Siemens Petrol | 0 153 153">
      <a:srgbClr val="009999"/>
    </a:custClr>
    <a:custClr name="Light Petrol | 0 193 182">
      <a:srgbClr val="00C1B6"/>
    </a:custClr>
    <a:custClr name="Dark Sand | 170 170 150">
      <a:srgbClr val="AAAA96"/>
    </a:custClr>
    <a:custClr name="Dark Yellow | 247 198 0">
      <a:srgbClr val="F7C600"/>
    </a:custClr>
    <a:custClr name="Dark Green | 0 100 110">
      <a:srgbClr val="00646E"/>
    </a:custClr>
    <a:custClr name="Dark Blue | 0 85 124">
      <a:srgbClr val="00557C"/>
    </a:custClr>
    <a:custClr name="Dark Purple | 85 59 163">
      <a:srgbClr val="553BA3"/>
    </a:custClr>
    <a:custClr name="Deep Blue | 0 0 40">
      <a:srgbClr val="000028"/>
    </a:custClr>
    <a:custClr name="Deep Blue 40% (Gray) | 153 153 169">
      <a:srgbClr val="9999A9"/>
    </a:custClr>
    <a:custClr name="Red | 239 1 55">
      <a:srgbClr val="EF0137"/>
    </a:custClr>
    <a:custClr name="Bold Green">
      <a:srgbClr val="00FFB9"/>
    </a:custClr>
    <a:custClr name="Deep Blue | 0 0 40">
      <a:srgbClr val="000028"/>
    </a:custClr>
    <a:custClr name="Soft Sand | 197 197 184">
      <a:srgbClr val="C5C5B8"/>
    </a:custClr>
    <a:custClr name="Yellow | 255 215 50">
      <a:srgbClr val="FFD732"/>
    </a:custClr>
    <a:custClr name="Green | 0 175 142">
      <a:srgbClr val="00AF8E"/>
    </a:custClr>
    <a:custClr name="Blue | 0 135 190">
      <a:srgbClr val="0087BE"/>
    </a:custClr>
    <a:custClr name="Purple | 128 92 255">
      <a:srgbClr val="805CFF"/>
    </a:custClr>
    <a:custClr name="Deep Blue 80% | 51 51 83">
      <a:srgbClr val="333353"/>
    </a:custClr>
    <a:custClr name="Deep Blue 20% (Soft Gray) | 204 204 212">
      <a:srgbClr val="CCCCD4"/>
    </a:custClr>
    <a:custClr name="Dark Orange | 236 102 2">
      <a:srgbClr val="EC6602"/>
    </a:custClr>
    <a:custClr name="Bold Blue">
      <a:srgbClr val="00E6DC"/>
    </a:custClr>
    <a:custClr name="Light Sand | 243 243 240">
      <a:srgbClr val="F3F3F0"/>
    </a:custClr>
    <a:custClr name="Bright Sand | 223 223 217">
      <a:srgbClr val="DFDFD9"/>
    </a:custClr>
    <a:custClr name="Soft Yellow | 255 226 112">
      <a:srgbClr val="FFE270"/>
    </a:custClr>
    <a:custClr name="Soft Green | 0 215 160">
      <a:srgbClr val="00D7A0"/>
    </a:custClr>
    <a:custClr name="Soft Blue | 0 190 220">
      <a:srgbClr val="00BEDC"/>
    </a:custClr>
    <a:custClr name="Soft Purple | 180 168 255">
      <a:srgbClr val="B4A8FF"/>
    </a:custClr>
    <a:custClr name="Deep Blue 60% (Dark Gray) | 102 102 126">
      <a:srgbClr val="66667E"/>
    </a:custClr>
    <a:custClr name="Deep Blue 10% (Light Gray) | 229 229 233">
      <a:srgbClr val="E5E5E9"/>
    </a:custClr>
    <a:custClr name="Orange | 255 144 0">
      <a:srgbClr val="FF9000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Inhalt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2E019856-8A39-4989-9AE1-7C5D0D17D45C}" vid="{1567C3F1-47A2-4B46-B4FE-8FF264F6166D}"/>
    </a:ext>
  </a:extLst>
</a:theme>
</file>

<file path=ppt/theme/theme4.xml><?xml version="1.0" encoding="utf-8"?>
<a:theme xmlns:a="http://schemas.openxmlformats.org/drawingml/2006/main" name="Slides sebis 2013 2">
  <a:themeElements>
    <a:clrScheme name="Benutzerdefiniert 2">
      <a:dk1>
        <a:srgbClr val="000000"/>
      </a:dk1>
      <a:lt1>
        <a:srgbClr val="FFFFFF"/>
      </a:lt1>
      <a:dk2>
        <a:srgbClr val="002143"/>
      </a:dk2>
      <a:lt2>
        <a:srgbClr val="EEECE1"/>
      </a:lt2>
      <a:accent1>
        <a:srgbClr val="91A02F"/>
      </a:accent1>
      <a:accent2>
        <a:srgbClr val="E37C4D"/>
      </a:accent2>
      <a:accent3>
        <a:srgbClr val="DAD7CB"/>
      </a:accent3>
      <a:accent4>
        <a:srgbClr val="003359"/>
      </a:accent4>
      <a:accent5>
        <a:srgbClr val="0073CF"/>
      </a:accent5>
      <a:accent6>
        <a:srgbClr val="98C6EA"/>
      </a:accent6>
      <a:hlink>
        <a:srgbClr val="64A0C8"/>
      </a:hlink>
      <a:folHlink>
        <a:srgbClr val="64A0C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9d258917-277f-42cd-a3cd-14c4e9ee58bc}" enabled="1" method="Privileged" siteId="{38ae3bcd-9579-4fd4-adda-b42e1495d55a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3469</TotalTime>
  <Words>392</Words>
  <Application>Microsoft Macintosh PowerPoint</Application>
  <PresentationFormat>Widescreen</PresentationFormat>
  <Paragraphs>78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Aptos</vt:lpstr>
      <vt:lpstr>Aptos Display</vt:lpstr>
      <vt:lpstr>Arial</vt:lpstr>
      <vt:lpstr>Consolas</vt:lpstr>
      <vt:lpstr>Symbol</vt:lpstr>
      <vt:lpstr>Office Theme</vt:lpstr>
      <vt:lpstr>Siemens 2022</vt:lpstr>
      <vt:lpstr>Inhalt</vt:lpstr>
      <vt:lpstr>Slides sebis 2013 2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Tang, Yongjian (FT RPD SSP DOS-DE)</dc:creator>
  <cp:lastModifiedBy>Tang, Yongjian (FT RPD SSP DOS-DE)</cp:lastModifiedBy>
  <cp:revision>1</cp:revision>
  <dcterms:created xsi:type="dcterms:W3CDTF">2024-12-03T14:20:03Z</dcterms:created>
  <dcterms:modified xsi:type="dcterms:W3CDTF">2024-12-08T23:14:15Z</dcterms:modified>
</cp:coreProperties>
</file>